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923" r:id="rId1"/>
  </p:sldMasterIdLst>
  <p:notesMasterIdLst>
    <p:notesMasterId r:id="rId3"/>
  </p:notesMasterIdLst>
  <p:sldIdLst>
    <p:sldId id="272" r:id="rId2"/>
  </p:sldIdLst>
  <p:sldSz cx="9144000" cy="6858000" type="letter"/>
  <p:notesSz cx="7010400" cy="92964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Verdan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Verdan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Verdan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Verdan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Verdana" pitchFamily="34" charset="0"/>
        <a:ea typeface="+mn-ea"/>
        <a:cs typeface="Arial" charset="0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Verdana" pitchFamily="34" charset="0"/>
        <a:ea typeface="+mn-ea"/>
        <a:cs typeface="Arial" charset="0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Verdana" pitchFamily="34" charset="0"/>
        <a:ea typeface="+mn-ea"/>
        <a:cs typeface="Arial" charset="0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Verdana" pitchFamily="34" charset="0"/>
        <a:ea typeface="+mn-ea"/>
        <a:cs typeface="Arial" charset="0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Verdana" pitchFamily="34" charset="0"/>
        <a:ea typeface="+mn-ea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800000"/>
    <a:srgbClr val="990000"/>
    <a:srgbClr val="FF6600"/>
    <a:srgbClr val="3366FF"/>
    <a:srgbClr val="6600CC"/>
    <a:srgbClr val="D60093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457" autoAdjust="0"/>
    <p:restoredTop sz="97410" autoAdjust="0"/>
  </p:normalViewPr>
  <p:slideViewPr>
    <p:cSldViewPr>
      <p:cViewPr>
        <p:scale>
          <a:sx n="110" d="100"/>
          <a:sy n="110" d="100"/>
        </p:scale>
        <p:origin x="-1644" y="-342"/>
      </p:cViewPr>
      <p:guideLst>
        <p:guide orient="horz" pos="2161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2" y="1"/>
            <a:ext cx="3038475" cy="465138"/>
          </a:xfrm>
          <a:prstGeom prst="rect">
            <a:avLst/>
          </a:prstGeom>
        </p:spPr>
        <p:txBody>
          <a:bodyPr vert="horz" lIns="91428" tIns="45714" rIns="91428" bIns="45714" rtlCol="0"/>
          <a:lstStyle>
            <a:lvl1pPr algn="l" eaLnBrk="1" hangingPunct="1">
              <a:defRPr sz="1200">
                <a:cs typeface="+mn-cs"/>
              </a:defRPr>
            </a:lvl1pPr>
          </a:lstStyle>
          <a:p>
            <a:pPr>
              <a:defRPr/>
            </a:pPr>
            <a:endParaRPr lang="es-MX" dirty="0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70339" y="1"/>
            <a:ext cx="3038475" cy="465138"/>
          </a:xfrm>
          <a:prstGeom prst="rect">
            <a:avLst/>
          </a:prstGeom>
        </p:spPr>
        <p:txBody>
          <a:bodyPr vert="horz" lIns="91428" tIns="45714" rIns="91428" bIns="45714" rtlCol="0"/>
          <a:lstStyle>
            <a:lvl1pPr algn="r" eaLnBrk="1" hangingPunct="1">
              <a:defRPr sz="1200">
                <a:cs typeface="+mn-cs"/>
              </a:defRPr>
            </a:lvl1pPr>
          </a:lstStyle>
          <a:p>
            <a:pPr>
              <a:defRPr/>
            </a:pPr>
            <a:fld id="{9AA8921F-74F3-465C-8811-6A78ED645246}" type="datetimeFigureOut">
              <a:rPr lang="es-MX"/>
              <a:pPr>
                <a:defRPr/>
              </a:pPr>
              <a:t>20/11/2018</a:t>
            </a:fld>
            <a:endParaRPr lang="es-MX" dirty="0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82688" y="696913"/>
            <a:ext cx="4646612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8" tIns="45714" rIns="91428" bIns="45714" rtlCol="0" anchor="ctr"/>
          <a:lstStyle/>
          <a:p>
            <a:pPr lvl="0"/>
            <a:endParaRPr lang="es-MX" noProof="0" dirty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1676" y="4416427"/>
            <a:ext cx="5607050" cy="4183063"/>
          </a:xfrm>
          <a:prstGeom prst="rect">
            <a:avLst/>
          </a:prstGeom>
        </p:spPr>
        <p:txBody>
          <a:bodyPr vert="horz" lIns="91428" tIns="45714" rIns="91428" bIns="45714" rtlCol="0">
            <a:normAutofit/>
          </a:bodyPr>
          <a:lstStyle/>
          <a:p>
            <a:pPr lvl="0"/>
            <a:r>
              <a:rPr lang="es-ES" noProof="0"/>
              <a:t>Haga clic para modificar el estilo de texto del patrón</a:t>
            </a:r>
          </a:p>
          <a:p>
            <a:pPr lvl="1"/>
            <a:r>
              <a:rPr lang="es-ES" noProof="0"/>
              <a:t>Segundo nivel</a:t>
            </a:r>
          </a:p>
          <a:p>
            <a:pPr lvl="2"/>
            <a:r>
              <a:rPr lang="es-ES" noProof="0"/>
              <a:t>Tercer nivel</a:t>
            </a:r>
          </a:p>
          <a:p>
            <a:pPr lvl="3"/>
            <a:r>
              <a:rPr lang="es-ES" noProof="0"/>
              <a:t>Cuarto nivel</a:t>
            </a:r>
          </a:p>
          <a:p>
            <a:pPr lvl="4"/>
            <a:r>
              <a:rPr lang="es-ES" noProof="0"/>
              <a:t>Quinto nivel</a:t>
            </a:r>
            <a:endParaRPr lang="es-MX" noProof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2" y="8829675"/>
            <a:ext cx="3038475" cy="465138"/>
          </a:xfrm>
          <a:prstGeom prst="rect">
            <a:avLst/>
          </a:prstGeom>
        </p:spPr>
        <p:txBody>
          <a:bodyPr vert="horz" lIns="91428" tIns="45714" rIns="91428" bIns="45714" rtlCol="0" anchor="b"/>
          <a:lstStyle>
            <a:lvl1pPr algn="l" eaLnBrk="1" hangingPunct="1">
              <a:defRPr sz="1200">
                <a:cs typeface="+mn-cs"/>
              </a:defRPr>
            </a:lvl1pPr>
          </a:lstStyle>
          <a:p>
            <a:pPr>
              <a:defRPr/>
            </a:pPr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70339" y="8829675"/>
            <a:ext cx="3038475" cy="465138"/>
          </a:xfrm>
          <a:prstGeom prst="rect">
            <a:avLst/>
          </a:prstGeom>
        </p:spPr>
        <p:txBody>
          <a:bodyPr vert="horz" wrap="square" lIns="91428" tIns="45714" rIns="91428" bIns="45714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14774FE6-5672-4741-9C42-3CF41D294B7F}" type="slidenum">
              <a:rPr lang="es-MX" altLang="es-ES"/>
              <a:pPr>
                <a:defRPr/>
              </a:pPr>
              <a:t>‹Nº›</a:t>
            </a:fld>
            <a:endParaRPr lang="es-MX" altLang="es-ES" dirty="0"/>
          </a:p>
        </p:txBody>
      </p:sp>
    </p:spTree>
    <p:extLst>
      <p:ext uri="{BB962C8B-B14F-4D97-AF65-F5344CB8AC3E}">
        <p14:creationId xmlns:p14="http://schemas.microsoft.com/office/powerpoint/2010/main" val="85455929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7"/>
          <p:cNvGrpSpPr>
            <a:grpSpLocks/>
          </p:cNvGrpSpPr>
          <p:nvPr/>
        </p:nvGrpSpPr>
        <p:grpSpPr bwMode="auto">
          <a:xfrm>
            <a:off x="228600" y="2887663"/>
            <a:ext cx="8610600" cy="203200"/>
            <a:chOff x="144" y="1680"/>
            <a:chExt cx="5424" cy="144"/>
          </a:xfrm>
        </p:grpSpPr>
        <p:sp>
          <p:nvSpPr>
            <p:cNvPr id="5" name="Rectangle 8"/>
            <p:cNvSpPr>
              <a:spLocks noChangeArrowheads="1"/>
            </p:cNvSpPr>
            <p:nvPr userDrawn="1"/>
          </p:nvSpPr>
          <p:spPr bwMode="auto">
            <a:xfrm>
              <a:off x="144" y="1680"/>
              <a:ext cx="1808" cy="144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/>
          </p:spPr>
          <p:txBody>
            <a:bodyPr wrap="none" lIns="115881" tIns="57940" rIns="115881" bIns="57940" anchor="ctr"/>
            <a:lstStyle>
              <a:lvl1pPr defTabSz="1158875" eaLnBrk="0" hangingPunct="0">
                <a:defRPr b="1"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1pPr>
              <a:lvl2pPr marL="742950" indent="-285750" defTabSz="1158875" eaLnBrk="0" hangingPunct="0">
                <a:defRPr b="1"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2pPr>
              <a:lvl3pPr marL="1143000" indent="-228600" defTabSz="1158875" eaLnBrk="0" hangingPunct="0">
                <a:defRPr b="1"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3pPr>
              <a:lvl4pPr marL="1600200" indent="-228600" defTabSz="1158875" eaLnBrk="0" hangingPunct="0">
                <a:defRPr b="1"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4pPr>
              <a:lvl5pPr marL="2057400" indent="-228600" defTabSz="1158875" eaLnBrk="0" hangingPunct="0">
                <a:defRPr b="1"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5pPr>
              <a:lvl6pPr marL="2514600" indent="-228600" defTabSz="1158875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6pPr>
              <a:lvl7pPr marL="2971800" indent="-228600" defTabSz="1158875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7pPr>
              <a:lvl8pPr marL="3429000" indent="-228600" defTabSz="1158875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8pPr>
              <a:lvl9pPr marL="3886200" indent="-228600" defTabSz="1158875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s-MX" altLang="es-MX" dirty="0">
                <a:solidFill>
                  <a:prstClr val="black"/>
                </a:solidFill>
              </a:endParaRPr>
            </a:p>
          </p:txBody>
        </p:sp>
        <p:sp>
          <p:nvSpPr>
            <p:cNvPr id="6" name="Rectangle 9"/>
            <p:cNvSpPr>
              <a:spLocks noChangeArrowheads="1"/>
            </p:cNvSpPr>
            <p:nvPr userDrawn="1"/>
          </p:nvSpPr>
          <p:spPr bwMode="auto">
            <a:xfrm>
              <a:off x="1952" y="1680"/>
              <a:ext cx="1808" cy="14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/>
          </p:spPr>
          <p:txBody>
            <a:bodyPr wrap="none" lIns="115881" tIns="57940" rIns="115881" bIns="57940" anchor="ctr"/>
            <a:lstStyle>
              <a:lvl1pPr defTabSz="1158875" eaLnBrk="0" hangingPunct="0">
                <a:defRPr b="1"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1pPr>
              <a:lvl2pPr marL="742950" indent="-285750" defTabSz="1158875" eaLnBrk="0" hangingPunct="0">
                <a:defRPr b="1"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2pPr>
              <a:lvl3pPr marL="1143000" indent="-228600" defTabSz="1158875" eaLnBrk="0" hangingPunct="0">
                <a:defRPr b="1"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3pPr>
              <a:lvl4pPr marL="1600200" indent="-228600" defTabSz="1158875" eaLnBrk="0" hangingPunct="0">
                <a:defRPr b="1"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4pPr>
              <a:lvl5pPr marL="2057400" indent="-228600" defTabSz="1158875" eaLnBrk="0" hangingPunct="0">
                <a:defRPr b="1"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5pPr>
              <a:lvl6pPr marL="2514600" indent="-228600" defTabSz="1158875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6pPr>
              <a:lvl7pPr marL="2971800" indent="-228600" defTabSz="1158875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7pPr>
              <a:lvl8pPr marL="3429000" indent="-228600" defTabSz="1158875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8pPr>
              <a:lvl9pPr marL="3886200" indent="-228600" defTabSz="1158875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s-MX" altLang="es-MX" dirty="0">
                <a:solidFill>
                  <a:prstClr val="black"/>
                </a:solidFill>
              </a:endParaRPr>
            </a:p>
          </p:txBody>
        </p:sp>
        <p:sp>
          <p:nvSpPr>
            <p:cNvPr id="7" name="Rectangle 10"/>
            <p:cNvSpPr>
              <a:spLocks noChangeArrowheads="1"/>
            </p:cNvSpPr>
            <p:nvPr userDrawn="1"/>
          </p:nvSpPr>
          <p:spPr bwMode="auto">
            <a:xfrm>
              <a:off x="3760" y="1680"/>
              <a:ext cx="1808" cy="144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xtLst/>
          </p:spPr>
          <p:txBody>
            <a:bodyPr wrap="none" lIns="115881" tIns="57940" rIns="115881" bIns="57940" anchor="ctr"/>
            <a:lstStyle>
              <a:lvl1pPr defTabSz="1158875" eaLnBrk="0" hangingPunct="0">
                <a:defRPr b="1"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1pPr>
              <a:lvl2pPr marL="742950" indent="-285750" defTabSz="1158875" eaLnBrk="0" hangingPunct="0">
                <a:defRPr b="1"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2pPr>
              <a:lvl3pPr marL="1143000" indent="-228600" defTabSz="1158875" eaLnBrk="0" hangingPunct="0">
                <a:defRPr b="1"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3pPr>
              <a:lvl4pPr marL="1600200" indent="-228600" defTabSz="1158875" eaLnBrk="0" hangingPunct="0">
                <a:defRPr b="1"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4pPr>
              <a:lvl5pPr marL="2057400" indent="-228600" defTabSz="1158875" eaLnBrk="0" hangingPunct="0">
                <a:defRPr b="1"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5pPr>
              <a:lvl6pPr marL="2514600" indent="-228600" defTabSz="1158875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6pPr>
              <a:lvl7pPr marL="2971800" indent="-228600" defTabSz="1158875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7pPr>
              <a:lvl8pPr marL="3429000" indent="-228600" defTabSz="1158875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8pPr>
              <a:lvl9pPr marL="3886200" indent="-228600" defTabSz="1158875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s-MX" altLang="es-MX" dirty="0">
                <a:solidFill>
                  <a:prstClr val="black"/>
                </a:solidFill>
              </a:endParaRPr>
            </a:p>
          </p:txBody>
        </p:sp>
      </p:grpSp>
      <p:sp>
        <p:nvSpPr>
          <p:cNvPr id="2078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20714" y="434976"/>
            <a:ext cx="7038975" cy="1347788"/>
          </a:xfrm>
        </p:spPr>
        <p:txBody>
          <a:bodyPr/>
          <a:lstStyle>
            <a:lvl1pPr algn="ctr">
              <a:defRPr sz="4600"/>
            </a:lvl1pPr>
          </a:lstStyle>
          <a:p>
            <a:r>
              <a:rPr lang="es-ES"/>
              <a:t>Haga clic para cambiar el estilo de título	</a:t>
            </a:r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41426" y="2071688"/>
            <a:ext cx="5797551" cy="1400175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2400"/>
            </a:lvl1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6F2272-3CF0-4E7D-ACD9-D0F493410E48}" type="slidenum">
              <a:rPr lang="es-ES" altLang="es-ES">
                <a:solidFill>
                  <a:prstClr val="black"/>
                </a:solidFill>
              </a:rPr>
              <a:pPr>
                <a:defRPr/>
              </a:pPr>
              <a:t>‹Nº›</a:t>
            </a:fld>
            <a:endParaRPr lang="es-ES" altLang="es-E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31099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398926-1911-4E59-AB02-D001AEC020A7}" type="slidenum">
              <a:rPr lang="es-ES" altLang="es-ES">
                <a:solidFill>
                  <a:prstClr val="black"/>
                </a:solidFill>
              </a:rPr>
              <a:pPr>
                <a:defRPr/>
              </a:pPr>
              <a:t>‹Nº›</a:t>
            </a:fld>
            <a:endParaRPr lang="es-ES" altLang="es-E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35545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003925" y="176214"/>
            <a:ext cx="1862139" cy="370840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14339" y="176214"/>
            <a:ext cx="5437187" cy="3708400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F35A7D-A344-4A68-8A63-E332D34FD13D}" type="slidenum">
              <a:rPr lang="es-ES" altLang="es-ES">
                <a:solidFill>
                  <a:prstClr val="black"/>
                </a:solidFill>
              </a:rPr>
              <a:pPr>
                <a:defRPr/>
              </a:pPr>
              <a:t>‹Nº›</a:t>
            </a:fld>
            <a:endParaRPr lang="es-ES" altLang="es-E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79954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7CD9D3-70F3-4812-821F-C24366E4BBE6}" type="slidenum">
              <a:rPr lang="es-ES" altLang="es-ES">
                <a:solidFill>
                  <a:prstClr val="black"/>
                </a:solidFill>
              </a:rPr>
              <a:pPr>
                <a:defRPr/>
              </a:pPr>
              <a:t>‹Nº›</a:t>
            </a:fld>
            <a:endParaRPr lang="es-ES" altLang="es-E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69275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54051" y="2792414"/>
            <a:ext cx="7038975" cy="86201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54051" y="1841501"/>
            <a:ext cx="7038975" cy="950913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592046-5BCA-4C9B-BD72-62F7B8DE09D7}" type="slidenum">
              <a:rPr lang="es-ES" altLang="es-ES">
                <a:solidFill>
                  <a:prstClr val="black"/>
                </a:solidFill>
              </a:rPr>
              <a:pPr>
                <a:defRPr/>
              </a:pPr>
              <a:t>‹Nº›</a:t>
            </a:fld>
            <a:endParaRPr lang="es-ES" altLang="es-E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2017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14338" y="1014414"/>
            <a:ext cx="3649663" cy="2870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216402" y="1014414"/>
            <a:ext cx="3649663" cy="2870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675741-CBF6-4E03-AF27-63B57BA75492}" type="slidenum">
              <a:rPr lang="es-ES" altLang="es-ES">
                <a:solidFill>
                  <a:prstClr val="black"/>
                </a:solidFill>
              </a:rPr>
              <a:pPr>
                <a:defRPr/>
              </a:pPr>
              <a:t>‹Nº›</a:t>
            </a:fld>
            <a:endParaRPr lang="es-ES" altLang="es-E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92455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9" y="174625"/>
            <a:ext cx="7451725" cy="723900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14339" y="973139"/>
            <a:ext cx="3657600" cy="4048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14339" y="1377950"/>
            <a:ext cx="3657600" cy="25034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206875" y="973139"/>
            <a:ext cx="3659188" cy="4048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206875" y="1377950"/>
            <a:ext cx="3659188" cy="25034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DB181A-CC8C-495C-BAA6-1EC40C3AE054}" type="slidenum">
              <a:rPr lang="es-ES" altLang="es-ES">
                <a:solidFill>
                  <a:prstClr val="black"/>
                </a:solidFill>
              </a:rPr>
              <a:pPr>
                <a:defRPr/>
              </a:pPr>
              <a:t>‹Nº›</a:t>
            </a:fld>
            <a:endParaRPr lang="es-ES" altLang="es-E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20267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974CAC-72D3-4BA2-853A-5BAD4BAEAB76}" type="slidenum">
              <a:rPr lang="es-ES" altLang="es-ES">
                <a:solidFill>
                  <a:prstClr val="black"/>
                </a:solidFill>
              </a:rPr>
              <a:pPr>
                <a:defRPr/>
              </a:pPr>
              <a:t>‹Nº›</a:t>
            </a:fld>
            <a:endParaRPr lang="es-ES" altLang="es-E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51211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4DEE33-55D0-4340-806D-A1A7050B1E57}" type="slidenum">
              <a:rPr lang="es-ES" altLang="es-ES">
                <a:solidFill>
                  <a:prstClr val="black"/>
                </a:solidFill>
              </a:rPr>
              <a:pPr>
                <a:defRPr/>
              </a:pPr>
              <a:t>‹Nº›</a:t>
            </a:fld>
            <a:endParaRPr lang="es-ES" altLang="es-E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88803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173039"/>
            <a:ext cx="2724151" cy="73660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236912" y="173039"/>
            <a:ext cx="4629151" cy="37084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14338" y="909638"/>
            <a:ext cx="2724151" cy="29718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197281-B5B9-4D3D-AD32-ABDA4085A493}" type="slidenum">
              <a:rPr lang="es-ES" altLang="es-ES">
                <a:solidFill>
                  <a:prstClr val="black"/>
                </a:solidFill>
              </a:rPr>
              <a:pPr>
                <a:defRPr/>
              </a:pPr>
              <a:t>‹Nº›</a:t>
            </a:fld>
            <a:endParaRPr lang="es-ES" altLang="es-E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8011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22425" y="3041651"/>
            <a:ext cx="4968875" cy="358775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622425" y="388939"/>
            <a:ext cx="4968875" cy="2606675"/>
          </a:xfrm>
        </p:spPr>
        <p:txBody>
          <a:bodyPr lIns="72137" tIns="36069" rIns="72137" bIns="36069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MX" noProof="0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622425" y="3400426"/>
            <a:ext cx="4968875" cy="5095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637237-272A-4A0A-873E-B4E118A7F159}" type="slidenum">
              <a:rPr lang="es-ES" altLang="es-ES">
                <a:solidFill>
                  <a:prstClr val="black"/>
                </a:solidFill>
              </a:rPr>
              <a:pPr>
                <a:defRPr/>
              </a:pPr>
              <a:t>‹Nº›</a:t>
            </a:fld>
            <a:endParaRPr lang="es-ES" altLang="es-E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28450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18" tIns="45710" rIns="91418" bIns="4571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MX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18" tIns="45710" rIns="91418" bIns="4571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MX" smtClean="0"/>
              <a:t>Haga clic para modificar el estilo de texto del patrón</a:t>
            </a:r>
          </a:p>
          <a:p>
            <a:pPr lvl="1"/>
            <a:r>
              <a:rPr lang="es-ES" altLang="es-MX" smtClean="0"/>
              <a:t>Segundo nivel</a:t>
            </a:r>
          </a:p>
          <a:p>
            <a:pPr lvl="2"/>
            <a:r>
              <a:rPr lang="es-ES" altLang="es-MX" smtClean="0"/>
              <a:t>Tercer nivel</a:t>
            </a:r>
          </a:p>
          <a:p>
            <a:pPr lvl="3"/>
            <a:r>
              <a:rPr lang="es-ES" altLang="es-MX" smtClean="0"/>
              <a:t>Cuarto nivel</a:t>
            </a:r>
          </a:p>
          <a:p>
            <a:pPr lvl="4"/>
            <a:r>
              <a:rPr lang="es-ES" altLang="es-MX" smtClean="0"/>
              <a:t>Quinto nivel</a:t>
            </a:r>
          </a:p>
        </p:txBody>
      </p:sp>
      <p:sp>
        <p:nvSpPr>
          <p:cNvPr id="20685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18" tIns="45710" rIns="91418" bIns="4571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 b="0"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20685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18" tIns="45710" rIns="91418" bIns="4571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 b="0"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20685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18" tIns="45710" rIns="91418" bIns="4571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 b="0">
                <a:cs typeface="Arial" charset="0"/>
              </a:defRPr>
            </a:lvl1pPr>
          </a:lstStyle>
          <a:p>
            <a:pPr>
              <a:defRPr/>
            </a:pPr>
            <a:fld id="{65F182DB-065F-467A-B95A-53BF469A9835}" type="slidenum">
              <a:rPr lang="es-ES" altLang="es-ES">
                <a:solidFill>
                  <a:prstClr val="black"/>
                </a:solidFill>
              </a:rPr>
              <a:pPr>
                <a:defRPr/>
              </a:pPr>
              <a:t>‹Nº›</a:t>
            </a:fld>
            <a:endParaRPr lang="es-ES" altLang="es-ES" dirty="0">
              <a:solidFill>
                <a:prstClr val="black"/>
              </a:solidFill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0"/>
            <a:ext cx="228600" cy="2286000"/>
          </a:xfrm>
          <a:prstGeom prst="rect">
            <a:avLst/>
          </a:prstGeom>
          <a:solidFill>
            <a:srgbClr val="800000">
              <a:alpha val="26000"/>
            </a:srgbClr>
          </a:solidFill>
          <a:ln>
            <a:noFill/>
          </a:ln>
          <a:extLst/>
        </p:spPr>
        <p:txBody>
          <a:bodyPr wrap="none" lIns="91418" tIns="45710" rIns="91418" bIns="45710" anchor="ctr"/>
          <a:lstStyle>
            <a:lvl1pPr defTabSz="912813" eaLnBrk="0" hangingPunct="0">
              <a:defRPr b="1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defTabSz="912813" eaLnBrk="0" hangingPunct="0">
              <a:defRPr b="1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defTabSz="912813" eaLnBrk="0" hangingPunct="0">
              <a:defRPr b="1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defTabSz="912813" eaLnBrk="0" hangingPunct="0">
              <a:defRPr b="1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defTabSz="912813" eaLnBrk="0" hangingPunct="0">
              <a:defRPr b="1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endParaRPr lang="es-MX" altLang="es-MX" sz="2300" b="0" dirty="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1447800"/>
            <a:ext cx="8077200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 smtClean="0">
              <a:solidFill>
                <a:prstClr val="black"/>
              </a:solidFill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2286000"/>
            <a:ext cx="228600" cy="2286000"/>
          </a:xfrm>
          <a:prstGeom prst="rect">
            <a:avLst/>
          </a:prstGeom>
          <a:solidFill>
            <a:srgbClr val="800000">
              <a:alpha val="60000"/>
            </a:srgbClr>
          </a:solidFill>
          <a:ln>
            <a:noFill/>
          </a:ln>
          <a:extLst/>
        </p:spPr>
        <p:txBody>
          <a:bodyPr wrap="none" lIns="91418" tIns="45710" rIns="91418" bIns="45710" anchor="ctr"/>
          <a:lstStyle>
            <a:lvl1pPr defTabSz="912813" eaLnBrk="0" hangingPunct="0">
              <a:defRPr b="1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defTabSz="912813" eaLnBrk="0" hangingPunct="0">
              <a:defRPr b="1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defTabSz="912813" eaLnBrk="0" hangingPunct="0">
              <a:defRPr b="1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defTabSz="912813" eaLnBrk="0" hangingPunct="0">
              <a:defRPr b="1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defTabSz="912813" eaLnBrk="0" hangingPunct="0">
              <a:defRPr b="1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endParaRPr lang="es-MX" altLang="es-MX" sz="2300" b="0" dirty="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4763" y="4579938"/>
            <a:ext cx="207962" cy="2286000"/>
          </a:xfrm>
          <a:prstGeom prst="rect">
            <a:avLst/>
          </a:prstGeom>
          <a:solidFill>
            <a:srgbClr val="800000"/>
          </a:solidFill>
          <a:ln>
            <a:noFill/>
          </a:ln>
          <a:extLst/>
        </p:spPr>
        <p:txBody>
          <a:bodyPr wrap="none" lIns="91418" tIns="45710" rIns="91418" bIns="45710" anchor="ctr"/>
          <a:lstStyle>
            <a:lvl1pPr defTabSz="912813" eaLnBrk="0" hangingPunct="0">
              <a:defRPr b="1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defTabSz="912813" eaLnBrk="0" hangingPunct="0">
              <a:defRPr b="1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defTabSz="912813" eaLnBrk="0" hangingPunct="0">
              <a:defRPr b="1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defTabSz="912813" eaLnBrk="0" hangingPunct="0">
              <a:defRPr b="1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defTabSz="912813" eaLnBrk="0" hangingPunct="0">
              <a:defRPr b="1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endParaRPr lang="es-MX" altLang="es-MX" sz="2300" b="0" dirty="0">
              <a:solidFill>
                <a:prstClr val="black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90402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924" r:id="rId1"/>
    <p:sldLayoutId id="2147484925" r:id="rId2"/>
    <p:sldLayoutId id="2147484926" r:id="rId3"/>
    <p:sldLayoutId id="2147484927" r:id="rId4"/>
    <p:sldLayoutId id="2147484928" r:id="rId5"/>
    <p:sldLayoutId id="2147484929" r:id="rId6"/>
    <p:sldLayoutId id="2147484930" r:id="rId7"/>
    <p:sldLayoutId id="2147484931" r:id="rId8"/>
    <p:sldLayoutId id="2147484932" r:id="rId9"/>
    <p:sldLayoutId id="2147484933" r:id="rId10"/>
    <p:sldLayoutId id="2147484934" r:id="rId11"/>
  </p:sldLayoutIdLst>
  <p:txStyles>
    <p:titleStyle>
      <a:lvl1pPr algn="l" defTabSz="9128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defTabSz="9128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2pPr>
      <a:lvl3pPr algn="l" defTabSz="9128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3pPr>
      <a:lvl4pPr algn="l" defTabSz="9128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4pPr>
      <a:lvl5pPr algn="l" defTabSz="9128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5pPr>
      <a:lvl6pPr marL="457200" algn="l" defTabSz="720725" rtl="0" fontAlgn="base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aramond" pitchFamily="18" charset="0"/>
        </a:defRPr>
      </a:lvl6pPr>
      <a:lvl7pPr marL="914400" algn="l" defTabSz="720725" rtl="0" fontAlgn="base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aramond" pitchFamily="18" charset="0"/>
        </a:defRPr>
      </a:lvl7pPr>
      <a:lvl8pPr marL="1371600" algn="l" defTabSz="720725" rtl="0" fontAlgn="base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aramond" pitchFamily="18" charset="0"/>
        </a:defRPr>
      </a:lvl8pPr>
      <a:lvl9pPr marL="1828800" algn="l" defTabSz="720725" rtl="0" fontAlgn="base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defTabSz="912813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p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1363" indent="-284163" algn="l" defTabSz="912813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n"/>
        <a:defRPr sz="2300">
          <a:solidFill>
            <a:schemeClr val="tx1"/>
          </a:solidFill>
          <a:latin typeface="+mn-lt"/>
        </a:defRPr>
      </a:lvl2pPr>
      <a:lvl3pPr marL="1143000" indent="-230188" algn="l" defTabSz="912813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p"/>
        <a:defRPr sz="2100">
          <a:solidFill>
            <a:schemeClr val="tx1"/>
          </a:solidFill>
          <a:latin typeface="+mn-lt"/>
        </a:defRPr>
      </a:lvl3pPr>
      <a:lvl4pPr marL="1600200" indent="-228600" algn="l" defTabSz="912813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5813" indent="-228600" algn="l" defTabSz="912813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79625" indent="-179388" algn="l" defTabSz="720725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6pPr>
      <a:lvl7pPr marL="2536825" indent="-179388" algn="l" defTabSz="720725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7pPr>
      <a:lvl8pPr marL="2994025" indent="-179388" algn="l" defTabSz="720725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8pPr>
      <a:lvl9pPr marL="3451225" indent="-179388" algn="l" defTabSz="720725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.bin"/><Relationship Id="rId3" Type="http://schemas.openxmlformats.org/officeDocument/2006/relationships/tags" Target="../tags/tag2.xml"/><Relationship Id="rId7" Type="http://schemas.openxmlformats.org/officeDocument/2006/relationships/image" Target="../media/image4.JPG"/><Relationship Id="rId2" Type="http://schemas.openxmlformats.org/officeDocument/2006/relationships/tags" Target="../tags/tag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jpeg"/><Relationship Id="rId5" Type="http://schemas.openxmlformats.org/officeDocument/2006/relationships/image" Target="../media/image2.emf"/><Relationship Id="rId10" Type="http://schemas.openxmlformats.org/officeDocument/2006/relationships/image" Target="../media/image1.emf"/><Relationship Id="rId4" Type="http://schemas.openxmlformats.org/officeDocument/2006/relationships/slideLayout" Target="../slideLayouts/slideLayout2.xml"/><Relationship Id="rId9" Type="http://schemas.openxmlformats.org/officeDocument/2006/relationships/package" Target="../embeddings/Hoja_de_c_lculo_de_Microsoft_Excel1.xlsx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9 Imagen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131763"/>
            <a:ext cx="936625" cy="102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15"/>
          <p:cNvSpPr>
            <a:spLocks noMove="1"/>
          </p:cNvSpPr>
          <p:nvPr>
            <p:custDataLst>
              <p:tags r:id="rId2"/>
            </p:custDataLst>
          </p:nvPr>
        </p:nvSpPr>
        <p:spPr bwMode="auto">
          <a:xfrm>
            <a:off x="5292725" y="1543050"/>
            <a:ext cx="322580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6545" tIns="38273" rIns="76545" bIns="38273" anchor="b"/>
          <a:lstStyle/>
          <a:p>
            <a:pPr algn="r" defTabSz="763588">
              <a:defRPr/>
            </a:pPr>
            <a:r>
              <a:rPr lang="es-MX" sz="1200" dirty="0">
                <a:solidFill>
                  <a:srgbClr val="800000"/>
                </a:solidFill>
                <a:latin typeface="Swis721 Ex BT" pitchFamily="34" charset="0"/>
              </a:rPr>
              <a:t>AL </a:t>
            </a:r>
            <a:r>
              <a:rPr lang="es-MX" sz="1200" dirty="0" smtClean="0">
                <a:solidFill>
                  <a:srgbClr val="800000"/>
                </a:solidFill>
                <a:latin typeface="Swis721 Ex BT" pitchFamily="34" charset="0"/>
              </a:rPr>
              <a:t>30 </a:t>
            </a:r>
            <a:r>
              <a:rPr lang="es-MX" sz="1200" smtClean="0">
                <a:solidFill>
                  <a:srgbClr val="800000"/>
                </a:solidFill>
                <a:latin typeface="Swis721 Ex BT" pitchFamily="34" charset="0"/>
              </a:rPr>
              <a:t>DE </a:t>
            </a:r>
            <a:r>
              <a:rPr lang="es-MX" sz="1200" smtClean="0">
                <a:solidFill>
                  <a:srgbClr val="800000"/>
                </a:solidFill>
                <a:latin typeface="Swis721 Ex BT" pitchFamily="34" charset="0"/>
              </a:rPr>
              <a:t>JUNIO </a:t>
            </a:r>
            <a:r>
              <a:rPr lang="es-MX" sz="1200" dirty="0" smtClean="0">
                <a:solidFill>
                  <a:srgbClr val="800000"/>
                </a:solidFill>
                <a:latin typeface="Swis721 Ex BT" pitchFamily="34" charset="0"/>
              </a:rPr>
              <a:t>DE </a:t>
            </a:r>
            <a:r>
              <a:rPr lang="es-MX" sz="1200" dirty="0">
                <a:solidFill>
                  <a:srgbClr val="800000"/>
                </a:solidFill>
                <a:latin typeface="Swis721 Ex BT" pitchFamily="34" charset="0"/>
              </a:rPr>
              <a:t>2018</a:t>
            </a:r>
          </a:p>
        </p:txBody>
      </p:sp>
      <p:sp>
        <p:nvSpPr>
          <p:cNvPr id="3077" name="Rectangle 15"/>
          <p:cNvSpPr>
            <a:spLocks/>
          </p:cNvSpPr>
          <p:nvPr>
            <p:custDataLst>
              <p:tags r:id="rId3"/>
            </p:custDataLst>
          </p:nvPr>
        </p:nvSpPr>
        <p:spPr bwMode="auto">
          <a:xfrm>
            <a:off x="1476375" y="188913"/>
            <a:ext cx="7272338" cy="1223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6545" tIns="38273" rIns="76545" bIns="38273" anchor="b"/>
          <a:lstStyle/>
          <a:p>
            <a:pPr algn="r" defTabSz="763588"/>
            <a:r>
              <a:rPr lang="es-MX" altLang="es-ES" sz="1200" dirty="0">
                <a:solidFill>
                  <a:srgbClr val="800000"/>
                </a:solidFill>
                <a:latin typeface="Calibri" pitchFamily="34" charset="0"/>
              </a:rPr>
              <a:t>“IMPERMEABILIZACIÓN DE LOSAS DE AZOTEA EN EL EDIFICIO DEL INSTITUTO DE LA JUDICATURA </a:t>
            </a:r>
            <a:r>
              <a:rPr lang="es-MX" altLang="es-ES" sz="1200" dirty="0" smtClean="0">
                <a:solidFill>
                  <a:srgbClr val="800000"/>
                </a:solidFill>
                <a:latin typeface="Calibri" pitchFamily="34" charset="0"/>
              </a:rPr>
              <a:t>FEDERAL” </a:t>
            </a:r>
            <a:r>
              <a:rPr lang="es-MX" altLang="es-ES" sz="2000" dirty="0">
                <a:solidFill>
                  <a:srgbClr val="800000"/>
                </a:solidFill>
                <a:latin typeface="Calibri" pitchFamily="34" charset="0"/>
              </a:rPr>
              <a:t>CIUDAD DE </a:t>
            </a:r>
            <a:r>
              <a:rPr lang="es-MX" altLang="es-ES" sz="2000" dirty="0" smtClean="0">
                <a:solidFill>
                  <a:srgbClr val="800000"/>
                </a:solidFill>
                <a:latin typeface="Calibri" pitchFamily="34" charset="0"/>
              </a:rPr>
              <a:t>MÉXICO</a:t>
            </a:r>
            <a:endParaRPr lang="es-MX" altLang="es-ES" sz="2000" dirty="0">
              <a:solidFill>
                <a:srgbClr val="800000"/>
              </a:solidFill>
              <a:latin typeface="Calibri" pitchFamily="34" charset="0"/>
            </a:endParaRPr>
          </a:p>
        </p:txBody>
      </p:sp>
      <p:sp>
        <p:nvSpPr>
          <p:cNvPr id="3079" name="6 CuadroTexto"/>
          <p:cNvSpPr txBox="1">
            <a:spLocks noChangeArrowheads="1"/>
          </p:cNvSpPr>
          <p:nvPr/>
        </p:nvSpPr>
        <p:spPr bwMode="auto">
          <a:xfrm>
            <a:off x="4826000" y="5205413"/>
            <a:ext cx="3729038" cy="26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s-MX" altLang="es-MX" sz="1100" smtClean="0">
                <a:solidFill>
                  <a:srgbClr val="800000"/>
                </a:solidFill>
                <a:latin typeface="Calibri" pitchFamily="34" charset="0"/>
              </a:rPr>
              <a:t>FACHADA DEL INMUEBLE</a:t>
            </a:r>
          </a:p>
        </p:txBody>
      </p:sp>
      <p:pic>
        <p:nvPicPr>
          <p:cNvPr id="10" name="9 Imagen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0162"/>
          <a:stretch/>
        </p:blipFill>
        <p:spPr>
          <a:xfrm rot="10800000">
            <a:off x="4619539" y="1862239"/>
            <a:ext cx="3924404" cy="2055560"/>
          </a:xfrm>
          <a:prstGeom prst="rect">
            <a:avLst/>
          </a:prstGeom>
        </p:spPr>
      </p:pic>
      <p:pic>
        <p:nvPicPr>
          <p:cNvPr id="11" name="10 Imagen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2354" y="4221089"/>
            <a:ext cx="3909245" cy="2198950"/>
          </a:xfrm>
          <a:prstGeom prst="rect">
            <a:avLst/>
          </a:prstGeom>
        </p:spPr>
      </p:pic>
      <p:graphicFrame>
        <p:nvGraphicFramePr>
          <p:cNvPr id="2" name="1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05622396"/>
              </p:ext>
            </p:extLst>
          </p:nvPr>
        </p:nvGraphicFramePr>
        <p:xfrm>
          <a:off x="509588" y="1916113"/>
          <a:ext cx="3930650" cy="3860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5" name="Hoja de cálculo" r:id="rId9" imgW="3933841" imgH="4086396" progId="Excel.Sheet.12">
                  <p:embed/>
                </p:oleObj>
              </mc:Choice>
              <mc:Fallback>
                <p:oleObj name="Hoja de cálculo" r:id="rId9" imgW="3933841" imgH="4086396" progId="Excel.Sheet.12">
                  <p:embed/>
                  <p:pic>
                    <p:nvPicPr>
                      <p:cNvPr id="0" name="Objeto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9588" y="1916113"/>
                        <a:ext cx="3930650" cy="3860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30271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_LOCKS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_LOCKS" val="1"/>
</p:tagLst>
</file>

<file path=ppt/theme/theme1.xml><?xml version="1.0" encoding="utf-8"?>
<a:theme xmlns:a="http://schemas.openxmlformats.org/drawingml/2006/main" name="1_Nivel">
  <a:themeElements>
    <a:clrScheme name="Forma de onda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Nivel">
      <a:majorFont>
        <a:latin typeface="Garamond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72072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sz="1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72072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sz="1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Nivel 1">
        <a:dk1>
          <a:srgbClr val="006699"/>
        </a:dk1>
        <a:lt1>
          <a:srgbClr val="FFFFFF"/>
        </a:lt1>
        <a:dk2>
          <a:srgbClr val="000000"/>
        </a:dk2>
        <a:lt2>
          <a:srgbClr val="99FF99"/>
        </a:lt2>
        <a:accent1>
          <a:srgbClr val="00CC99"/>
        </a:accent1>
        <a:accent2>
          <a:srgbClr val="009999"/>
        </a:accent2>
        <a:accent3>
          <a:srgbClr val="AAAAAA"/>
        </a:accent3>
        <a:accent4>
          <a:srgbClr val="DADADA"/>
        </a:accent4>
        <a:accent5>
          <a:srgbClr val="AAE2CA"/>
        </a:accent5>
        <a:accent6>
          <a:srgbClr val="008A8A"/>
        </a:accent6>
        <a:hlink>
          <a:srgbClr val="0066FF"/>
        </a:hlink>
        <a:folHlink>
          <a:srgbClr val="989CB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ivel 2">
        <a:dk1>
          <a:srgbClr val="808000"/>
        </a:dk1>
        <a:lt1>
          <a:srgbClr val="FFFFFF"/>
        </a:lt1>
        <a:dk2>
          <a:srgbClr val="5C271E"/>
        </a:dk2>
        <a:lt2>
          <a:srgbClr val="FFDD89"/>
        </a:lt2>
        <a:accent1>
          <a:srgbClr val="CC6600"/>
        </a:accent1>
        <a:accent2>
          <a:srgbClr val="CC9900"/>
        </a:accent2>
        <a:accent3>
          <a:srgbClr val="B5ACAB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ivel 3">
        <a:dk1>
          <a:srgbClr val="763B00"/>
        </a:dk1>
        <a:lt1>
          <a:srgbClr val="FFFFFF"/>
        </a:lt1>
        <a:dk2>
          <a:srgbClr val="330000"/>
        </a:dk2>
        <a:lt2>
          <a:srgbClr val="CC9900"/>
        </a:lt2>
        <a:accent1>
          <a:srgbClr val="FFCC00"/>
        </a:accent1>
        <a:accent2>
          <a:srgbClr val="CC3300"/>
        </a:accent2>
        <a:accent3>
          <a:srgbClr val="AD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666699"/>
        </a:hlink>
        <a:folHlink>
          <a:srgbClr val="99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ivel 4">
        <a:dk1>
          <a:srgbClr val="6D3696"/>
        </a:dk1>
        <a:lt1>
          <a:srgbClr val="FFFFFF"/>
        </a:lt1>
        <a:dk2>
          <a:srgbClr val="51255D"/>
        </a:dk2>
        <a:lt2>
          <a:srgbClr val="FFFFCC"/>
        </a:lt2>
        <a:accent1>
          <a:srgbClr val="666699"/>
        </a:accent1>
        <a:accent2>
          <a:srgbClr val="800080"/>
        </a:accent2>
        <a:accent3>
          <a:srgbClr val="B3ACB6"/>
        </a:accent3>
        <a:accent4>
          <a:srgbClr val="DADADA"/>
        </a:accent4>
        <a:accent5>
          <a:srgbClr val="B8B8CA"/>
        </a:accent5>
        <a:accent6>
          <a:srgbClr val="730073"/>
        </a:accent6>
        <a:hlink>
          <a:srgbClr val="CCCC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ivel 5">
        <a:dk1>
          <a:srgbClr val="CC6600"/>
        </a:dk1>
        <a:lt1>
          <a:srgbClr val="FFFFFF"/>
        </a:lt1>
        <a:dk2>
          <a:srgbClr val="4A553B"/>
        </a:dk2>
        <a:lt2>
          <a:srgbClr val="FFBF1F"/>
        </a:lt2>
        <a:accent1>
          <a:srgbClr val="FFCC00"/>
        </a:accent1>
        <a:accent2>
          <a:srgbClr val="CC9900"/>
        </a:accent2>
        <a:accent3>
          <a:srgbClr val="B1B4AF"/>
        </a:accent3>
        <a:accent4>
          <a:srgbClr val="DADADA"/>
        </a:accent4>
        <a:accent5>
          <a:srgbClr val="FFE2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ivel 6">
        <a:dk1>
          <a:srgbClr val="000000"/>
        </a:dk1>
        <a:lt1>
          <a:srgbClr val="FFFFFF"/>
        </a:lt1>
        <a:dk2>
          <a:srgbClr val="666699"/>
        </a:dk2>
        <a:lt2>
          <a:srgbClr val="FFCC00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666699"/>
        </a:hlink>
        <a:folHlink>
          <a:srgbClr val="9999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ivel 7">
        <a:dk1>
          <a:srgbClr val="000000"/>
        </a:dk1>
        <a:lt1>
          <a:srgbClr val="FFFFFF"/>
        </a:lt1>
        <a:dk2>
          <a:srgbClr val="CC3300"/>
        </a:dk2>
        <a:lt2>
          <a:srgbClr val="66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CC9900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ivel 8">
        <a:dk1>
          <a:srgbClr val="000000"/>
        </a:dk1>
        <a:lt1>
          <a:srgbClr val="FFFFFF"/>
        </a:lt1>
        <a:dk2>
          <a:srgbClr val="999900"/>
        </a:dk2>
        <a:lt2>
          <a:srgbClr val="666600"/>
        </a:lt2>
        <a:accent1>
          <a:srgbClr val="99CC00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B9B95C"/>
        </a:accent6>
        <a:hlink>
          <a:srgbClr val="FFCC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Composite</Template>
  <TotalTime>18444</TotalTime>
  <Words>28</Words>
  <Application>Microsoft Office PowerPoint</Application>
  <PresentationFormat>Carta (216 x 279 mm)</PresentationFormat>
  <Paragraphs>3</Paragraphs>
  <Slides>1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3" baseType="lpstr">
      <vt:lpstr>1_Nivel</vt:lpstr>
      <vt:lpstr>Hoja de cálculo</vt:lpstr>
      <vt:lpstr>Presentación de PowerPoint</vt:lpstr>
    </vt:vector>
  </TitlesOfParts>
  <Company>PJF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haydee arellano</dc:creator>
  <cp:lastModifiedBy>Alma Delia Flores Pacheco</cp:lastModifiedBy>
  <cp:revision>1229</cp:revision>
  <cp:lastPrinted>2016-11-11T17:20:02Z</cp:lastPrinted>
  <dcterms:created xsi:type="dcterms:W3CDTF">2008-07-09T18:37:11Z</dcterms:created>
  <dcterms:modified xsi:type="dcterms:W3CDTF">2018-11-20T17:42:24Z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4</vt:i4>
  </property>
</Properties>
</file>