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23" r:id="rId1"/>
  </p:sldMasterIdLst>
  <p:notesMasterIdLst>
    <p:notesMasterId r:id="rId3"/>
  </p:notesMasterIdLst>
  <p:sldIdLst>
    <p:sldId id="272" r:id="rId2"/>
  </p:sldIdLst>
  <p:sldSz cx="9144000" cy="6858000" type="letter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00000"/>
    <a:srgbClr val="990000"/>
    <a:srgbClr val="FF6600"/>
    <a:srgbClr val="3366FF"/>
    <a:srgbClr val="6600CC"/>
    <a:srgbClr val="D6009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7410" autoAdjust="0"/>
  </p:normalViewPr>
  <p:slideViewPr>
    <p:cSldViewPr>
      <p:cViewPr>
        <p:scale>
          <a:sx n="110" d="100"/>
          <a:sy n="110" d="100"/>
        </p:scale>
        <p:origin x="-1644" y="-342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9AA8921F-74F3-465C-8811-6A78ED645246}" type="datetimeFigureOut">
              <a:rPr lang="es-MX"/>
              <a:pPr>
                <a:defRPr/>
              </a:pPr>
              <a:t>20/11/2018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774FE6-5672-4741-9C42-3CF41D294B7F}" type="slidenum">
              <a:rPr lang="es-MX" altLang="es-ES"/>
              <a:pPr>
                <a:defRPr/>
              </a:pPr>
              <a:t>‹Nº›</a:t>
            </a:fld>
            <a:endParaRPr lang="es-MX" altLang="es-ES" dirty="0"/>
          </a:p>
        </p:txBody>
      </p:sp>
    </p:spTree>
    <p:extLst>
      <p:ext uri="{BB962C8B-B14F-4D97-AF65-F5344CB8AC3E}">
        <p14:creationId xmlns:p14="http://schemas.microsoft.com/office/powerpoint/2010/main" val="85455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7663"/>
            <a:ext cx="8610600" cy="203200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lIns="115881" tIns="57940" rIns="115881" bIns="57940" anchor="ctr"/>
            <a:lstStyle>
              <a:lvl1pPr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s-MX" altLang="es-MX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lIns="115881" tIns="57940" rIns="115881" bIns="57940" anchor="ctr"/>
            <a:lstStyle>
              <a:lvl1pPr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s-MX" altLang="es-MX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lIns="115881" tIns="57940" rIns="115881" bIns="57940" anchor="ctr"/>
            <a:lstStyle>
              <a:lvl1pPr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defTabSz="1158875" eaLnBrk="0" hangingPunct="0"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defTabSz="1158875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s-MX" altLang="es-MX" dirty="0">
                <a:solidFill>
                  <a:prstClr val="black"/>
                </a:solidFill>
              </a:endParaRPr>
            </a:p>
          </p:txBody>
        </p:sp>
      </p:grp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0714" y="434976"/>
            <a:ext cx="7038975" cy="1347788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1426" y="2071688"/>
            <a:ext cx="5797551" cy="14001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F2272-3CF0-4E7D-ACD9-D0F493410E48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0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8926-1911-4E59-AB02-D001AEC020A7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5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03925" y="176214"/>
            <a:ext cx="1862139" cy="3708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4339" y="176214"/>
            <a:ext cx="5437187" cy="3708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35A7D-A344-4A68-8A63-E332D34FD13D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9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CD9D3-70F3-4812-821F-C24366E4BBE6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2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4051" y="2792414"/>
            <a:ext cx="7038975" cy="8620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4051" y="1841501"/>
            <a:ext cx="7038975" cy="9509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2046-5BCA-4C9B-BD72-62F7B8DE09D7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1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4338" y="1014414"/>
            <a:ext cx="3649663" cy="287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6402" y="1014414"/>
            <a:ext cx="3649663" cy="287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75741-CBF6-4E03-AF27-63B57BA75492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4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9" y="174625"/>
            <a:ext cx="7451725" cy="723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4339" y="973139"/>
            <a:ext cx="3657600" cy="4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4339" y="1377950"/>
            <a:ext cx="3657600" cy="2503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06875" y="973139"/>
            <a:ext cx="3659188" cy="404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06875" y="1377950"/>
            <a:ext cx="3659188" cy="2503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B181A-CC8C-495C-BAA6-1EC40C3AE054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4CAC-72D3-4BA2-853A-5BAD4BAEAB76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2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DEE33-55D0-4340-806D-A1A7050B1E57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8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173039"/>
            <a:ext cx="2724151" cy="7366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6912" y="173039"/>
            <a:ext cx="4629151" cy="3708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4338" y="909638"/>
            <a:ext cx="2724151" cy="2971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7281-B5B9-4D3D-AD32-ABDA4085A493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2425" y="3041651"/>
            <a:ext cx="4968875" cy="3587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22425" y="388939"/>
            <a:ext cx="4968875" cy="2606675"/>
          </a:xfrm>
        </p:spPr>
        <p:txBody>
          <a:bodyPr lIns="72137" tIns="36069" rIns="72137" bIns="36069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2425" y="3400426"/>
            <a:ext cx="4968875" cy="509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37237-272A-4A0A-873E-B4E118A7F159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4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cs typeface="Arial" charset="0"/>
              </a:defRPr>
            </a:lvl1pPr>
          </a:lstStyle>
          <a:p>
            <a:pPr>
              <a:defRPr/>
            </a:pPr>
            <a:fld id="{65F182DB-065F-467A-B95A-53BF469A9835}" type="slidenum">
              <a:rPr lang="es-ES" alt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800000">
              <a:alpha val="26000"/>
            </a:srgbClr>
          </a:solidFill>
          <a:ln>
            <a:noFill/>
          </a:ln>
          <a:extLst/>
        </p:spPr>
        <p:txBody>
          <a:bodyPr wrap="none" lIns="91418" tIns="45710" rIns="91418" bIns="45710" anchor="ctr"/>
          <a:lstStyle>
            <a:lvl1pPr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altLang="es-MX" sz="2300" b="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mtClean="0">
              <a:solidFill>
                <a:prstClr val="black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800000">
              <a:alpha val="60000"/>
            </a:srgbClr>
          </a:solidFill>
          <a:ln>
            <a:noFill/>
          </a:ln>
          <a:extLst/>
        </p:spPr>
        <p:txBody>
          <a:bodyPr wrap="none" lIns="91418" tIns="45710" rIns="91418" bIns="45710" anchor="ctr"/>
          <a:lstStyle>
            <a:lvl1pPr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altLang="es-MX" sz="2300" b="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763" y="4579938"/>
            <a:ext cx="207962" cy="2286000"/>
          </a:xfrm>
          <a:prstGeom prst="rect">
            <a:avLst/>
          </a:prstGeom>
          <a:solidFill>
            <a:srgbClr val="800000"/>
          </a:solidFill>
          <a:ln>
            <a:noFill/>
          </a:ln>
          <a:extLst/>
        </p:spPr>
        <p:txBody>
          <a:bodyPr wrap="none" lIns="91418" tIns="45710" rIns="91418" bIns="45710" anchor="ctr"/>
          <a:lstStyle>
            <a:lvl1pPr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12813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MX" altLang="es-MX" sz="2300" b="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4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4" r:id="rId1"/>
    <p:sldLayoutId id="2147484925" r:id="rId2"/>
    <p:sldLayoutId id="2147484926" r:id="rId3"/>
    <p:sldLayoutId id="2147484927" r:id="rId4"/>
    <p:sldLayoutId id="2147484928" r:id="rId5"/>
    <p:sldLayoutId id="2147484929" r:id="rId6"/>
    <p:sldLayoutId id="2147484930" r:id="rId7"/>
    <p:sldLayoutId id="2147484931" r:id="rId8"/>
    <p:sldLayoutId id="2147484932" r:id="rId9"/>
    <p:sldLayoutId id="2147484933" r:id="rId10"/>
    <p:sldLayoutId id="2147484934" r:id="rId11"/>
  </p:sldLayoutIdLst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6pPr>
      <a:lvl7pPr marL="9144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7pPr>
      <a:lvl8pPr marL="13716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8pPr>
      <a:lvl9pPr marL="1828800" algn="l" defTabSz="720725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1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5813" indent="-228600" algn="l" defTabSz="9128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796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368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940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51225" indent="-179388" algn="l" defTabSz="720725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Hoja_de_c_lculo_de_Microsoft_Excel1.xlsx"/><Relationship Id="rId3" Type="http://schemas.openxmlformats.org/officeDocument/2006/relationships/tags" Target="../tags/tag2.xml"/><Relationship Id="rId7" Type="http://schemas.openxmlformats.org/officeDocument/2006/relationships/image" Target="../media/image4.JP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9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1763"/>
            <a:ext cx="93662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>
            <a:spLocks noMove="1"/>
          </p:cNvSpPr>
          <p:nvPr>
            <p:custDataLst>
              <p:tags r:id="rId2"/>
            </p:custDataLst>
          </p:nvPr>
        </p:nvSpPr>
        <p:spPr bwMode="auto">
          <a:xfrm>
            <a:off x="5292725" y="1543050"/>
            <a:ext cx="3225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545" tIns="38273" rIns="76545" bIns="38273" anchor="b"/>
          <a:lstStyle/>
          <a:p>
            <a:pPr algn="r" defTabSz="763588">
              <a:defRPr/>
            </a:pPr>
            <a:r>
              <a:rPr lang="es-MX" sz="1200" dirty="0">
                <a:solidFill>
                  <a:srgbClr val="800000"/>
                </a:solidFill>
                <a:latin typeface="Swis721 Ex BT" pitchFamily="34" charset="0"/>
              </a:rPr>
              <a:t>AL </a:t>
            </a:r>
            <a:r>
              <a:rPr lang="es-MX" sz="1200" dirty="0" smtClean="0">
                <a:solidFill>
                  <a:srgbClr val="800000"/>
                </a:solidFill>
                <a:latin typeface="Swis721 Ex BT" pitchFamily="34" charset="0"/>
              </a:rPr>
              <a:t>30 DE JUNIO DE </a:t>
            </a:r>
            <a:r>
              <a:rPr lang="es-MX" sz="1200" dirty="0">
                <a:solidFill>
                  <a:srgbClr val="800000"/>
                </a:solidFill>
                <a:latin typeface="Swis721 Ex BT" pitchFamily="34" charset="0"/>
              </a:rPr>
              <a:t>2018</a:t>
            </a:r>
          </a:p>
        </p:txBody>
      </p:sp>
      <p:sp>
        <p:nvSpPr>
          <p:cNvPr id="3077" name="Rectangle 1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476375" y="188913"/>
            <a:ext cx="727233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545" tIns="38273" rIns="76545" bIns="38273" anchor="b"/>
          <a:lstStyle/>
          <a:p>
            <a:pPr algn="r" defTabSz="763588"/>
            <a:r>
              <a:rPr lang="es-MX" altLang="es-ES" sz="1200" dirty="0">
                <a:solidFill>
                  <a:srgbClr val="800000"/>
                </a:solidFill>
                <a:latin typeface="Calibri" pitchFamily="34" charset="0"/>
              </a:rPr>
              <a:t>“IMPERMEABILIZACIÓN DE LOSAS DE AZOTEA EN EL EDIFICIO DEL INSTITUTO DE LA JUDICATURA </a:t>
            </a:r>
            <a:r>
              <a:rPr lang="es-MX" altLang="es-ES" sz="1200" dirty="0" smtClean="0">
                <a:solidFill>
                  <a:srgbClr val="800000"/>
                </a:solidFill>
                <a:latin typeface="Calibri" pitchFamily="34" charset="0"/>
              </a:rPr>
              <a:t>FEDERAL” </a:t>
            </a:r>
            <a:r>
              <a:rPr lang="es-MX" altLang="es-ES" sz="2000" dirty="0">
                <a:solidFill>
                  <a:srgbClr val="800000"/>
                </a:solidFill>
                <a:latin typeface="Calibri" pitchFamily="34" charset="0"/>
              </a:rPr>
              <a:t>CIUDAD DE </a:t>
            </a:r>
            <a:r>
              <a:rPr lang="es-MX" altLang="es-ES" sz="2000" dirty="0" smtClean="0">
                <a:solidFill>
                  <a:srgbClr val="800000"/>
                </a:solidFill>
                <a:latin typeface="Calibri" pitchFamily="34" charset="0"/>
              </a:rPr>
              <a:t>MÉXICO</a:t>
            </a:r>
            <a:endParaRPr lang="es-MX" altLang="es-ES" sz="2000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079" name="6 CuadroTexto"/>
          <p:cNvSpPr txBox="1">
            <a:spLocks noChangeArrowheads="1"/>
          </p:cNvSpPr>
          <p:nvPr/>
        </p:nvSpPr>
        <p:spPr bwMode="auto">
          <a:xfrm>
            <a:off x="4826000" y="5205413"/>
            <a:ext cx="37290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altLang="es-MX" sz="1100" smtClean="0">
                <a:solidFill>
                  <a:srgbClr val="800000"/>
                </a:solidFill>
                <a:latin typeface="Calibri" pitchFamily="34" charset="0"/>
              </a:rPr>
              <a:t>FACHADA DEL INMUEBLE</a:t>
            </a: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62"/>
          <a:stretch/>
        </p:blipFill>
        <p:spPr>
          <a:xfrm rot="10800000">
            <a:off x="4619539" y="1862239"/>
            <a:ext cx="3924404" cy="2055560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354" y="4221089"/>
            <a:ext cx="3909245" cy="2198950"/>
          </a:xfrm>
          <a:prstGeom prst="rect">
            <a:avLst/>
          </a:prstGeom>
        </p:spPr>
      </p:pic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594620"/>
              </p:ext>
            </p:extLst>
          </p:nvPr>
        </p:nvGraphicFramePr>
        <p:xfrm>
          <a:off x="509588" y="1916113"/>
          <a:ext cx="393065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Hoja de cálculo" r:id="rId8" imgW="3933841" imgH="4286378" progId="Excel.Sheet.12">
                  <p:embed/>
                </p:oleObj>
              </mc:Choice>
              <mc:Fallback>
                <p:oleObj name="Hoja de cálculo" r:id="rId8" imgW="3933841" imgH="4286378" progId="Excel.Sheet.12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916113"/>
                        <a:ext cx="3930650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27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"/>
</p:tagLst>
</file>

<file path=ppt/theme/theme1.xml><?xml version="1.0" encoding="utf-8"?>
<a:theme xmlns:a="http://schemas.openxmlformats.org/drawingml/2006/main" name="1_Nivel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i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20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20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i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18444</TotalTime>
  <Words>28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1_Nivel</vt:lpstr>
      <vt:lpstr>Hoja de cálculo de Microsoft Excel</vt:lpstr>
      <vt:lpstr>Presentación de PowerPoint</vt:lpstr>
    </vt:vector>
  </TitlesOfParts>
  <Company>PJF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haydee arellano</dc:creator>
  <cp:lastModifiedBy>Alma Delia Flores Pacheco</cp:lastModifiedBy>
  <cp:revision>1228</cp:revision>
  <cp:lastPrinted>2016-11-11T17:20:02Z</cp:lastPrinted>
  <dcterms:created xsi:type="dcterms:W3CDTF">2008-07-09T18:37:11Z</dcterms:created>
  <dcterms:modified xsi:type="dcterms:W3CDTF">2018-11-20T18:12:00Z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