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"/>
  </p:notesMasterIdLst>
  <p:sldIdLst>
    <p:sldId id="288" r:id="rId2"/>
  </p:sldIdLst>
  <p:sldSz cx="9144000" cy="6858000" type="letter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  <a:srgbClr val="800000"/>
    <a:srgbClr val="990000"/>
    <a:srgbClr val="3366FF"/>
    <a:srgbClr val="6600CC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259" autoAdjust="0"/>
  </p:normalViewPr>
  <p:slideViewPr>
    <p:cSldViewPr>
      <p:cViewPr varScale="1">
        <p:scale>
          <a:sx n="98" d="100"/>
          <a:sy n="98" d="100"/>
        </p:scale>
        <p:origin x="-786" y="-9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7D73F46-B520-4286-B4F2-9EE5A3336383}" type="datetimeFigureOut">
              <a:rPr lang="es-MX"/>
              <a:pPr>
                <a:defRPr/>
              </a:pPr>
              <a:t>10/07/2017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BA400B-D739-4CAB-9FCE-C3B035CD3717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  <p:extLst>
      <p:ext uri="{BB962C8B-B14F-4D97-AF65-F5344CB8AC3E}">
        <p14:creationId xmlns:p14="http://schemas.microsoft.com/office/powerpoint/2010/main" val="17063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7663"/>
            <a:ext cx="8610600" cy="203200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dirty="0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dirty="0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dirty="0" smtClean="0"/>
            </a:p>
          </p:txBody>
        </p:sp>
      </p:grpSp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0713" y="434975"/>
            <a:ext cx="7038975" cy="1347788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1425" y="2071688"/>
            <a:ext cx="5797550" cy="14001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57E6-A16A-4D3E-B1F6-DA3461D9064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8410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4D54-F3E8-42A2-BCEE-620DDD73B5F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5212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03925" y="176213"/>
            <a:ext cx="1862138" cy="370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338" y="176213"/>
            <a:ext cx="5437187" cy="370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5EDA9-E937-4418-BAC6-54D24DA76A0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93556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F841-87D0-40C3-9F80-3FDC738EAB5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297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050" y="2792413"/>
            <a:ext cx="7038975" cy="8620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4050" y="1841500"/>
            <a:ext cx="7038975" cy="950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3453-6056-42FC-A350-2A2431443D3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1070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338" y="1014413"/>
            <a:ext cx="3649662" cy="287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6400" y="1014413"/>
            <a:ext cx="3649663" cy="287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C589-292D-4B23-B386-4B1BF51142B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389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174625"/>
            <a:ext cx="7451725" cy="7239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338" y="973138"/>
            <a:ext cx="3657600" cy="4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338" y="1377950"/>
            <a:ext cx="3657600" cy="2503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06875" y="973138"/>
            <a:ext cx="3659188" cy="4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06875" y="1377950"/>
            <a:ext cx="3659188" cy="2503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E078-A5B5-4D34-9033-3EC4B2F727CF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9214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2857-FDB9-4481-B83B-5C6AF0F0B44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2864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974A-41A7-41D4-9A6F-F81B915F23E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86340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173038"/>
            <a:ext cx="2724150" cy="736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6913" y="173038"/>
            <a:ext cx="4629150" cy="3708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338" y="909638"/>
            <a:ext cx="2724150" cy="2971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6FA5-14D2-4035-8273-447DE76B24E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3420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2425" y="3041650"/>
            <a:ext cx="4968875" cy="358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2425" y="388938"/>
            <a:ext cx="4968875" cy="2606675"/>
          </a:xfrm>
        </p:spPr>
        <p:txBody>
          <a:bodyPr lIns="72137" tIns="36069" rIns="72137" bIns="36069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2425" y="3400425"/>
            <a:ext cx="4968875" cy="509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7B82-D42E-477C-9AAE-24C4F4F439E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810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fld id="{149F77E0-9777-4F1E-8071-A05AE1A4B74C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dirty="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dirty="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dirty="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6pPr>
      <a:lvl7pPr marL="9144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7pPr>
      <a:lvl8pPr marL="13716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8pPr>
      <a:lvl9pPr marL="18288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1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796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368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940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512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.xlsx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jpeg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3 CuadroTexto"/>
          <p:cNvSpPr txBox="1">
            <a:spLocks noTextEdit="1"/>
          </p:cNvSpPr>
          <p:nvPr>
            <p:custDataLst>
              <p:tags r:id="rId2"/>
            </p:custDataLst>
          </p:nvPr>
        </p:nvSpPr>
        <p:spPr bwMode="auto">
          <a:xfrm>
            <a:off x="395288" y="6670675"/>
            <a:ext cx="2808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 dirty="0"/>
          </a:p>
        </p:txBody>
      </p:sp>
      <p:sp>
        <p:nvSpPr>
          <p:cNvPr id="25" name="Rectangle 15"/>
          <p:cNvSpPr>
            <a:spLocks noMove="1"/>
          </p:cNvSpPr>
          <p:nvPr>
            <p:custDataLst>
              <p:tags r:id="rId3"/>
            </p:custDataLst>
          </p:nvPr>
        </p:nvSpPr>
        <p:spPr bwMode="auto">
          <a:xfrm>
            <a:off x="3851921" y="1489074"/>
            <a:ext cx="4620568" cy="2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45" tIns="38273" rIns="76545" bIns="38273" anchor="b"/>
          <a:lstStyle/>
          <a:p>
            <a:pPr algn="r" defTabSz="763588" eaLnBrk="1" hangingPunct="1">
              <a:defRPr/>
            </a:pPr>
            <a:r>
              <a:rPr lang="es-MX" sz="1200" dirty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  <a:cs typeface="+mn-cs"/>
              </a:rPr>
              <a:t> </a:t>
            </a:r>
            <a:r>
              <a:rPr lang="es-MX" sz="1200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  <a:cs typeface="+mn-cs"/>
              </a:rPr>
              <a:t>30 </a:t>
            </a:r>
            <a:r>
              <a:rPr lang="es-MX" sz="120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  <a:cs typeface="+mn-cs"/>
              </a:rPr>
              <a:t>DE JUNIO DE </a:t>
            </a:r>
            <a:r>
              <a:rPr lang="es-MX" sz="1200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  <a:cs typeface="+mn-cs"/>
              </a:rPr>
              <a:t>2017</a:t>
            </a:r>
            <a:endParaRPr lang="es-MX" sz="1200" dirty="0">
              <a:solidFill>
                <a:schemeClr val="bg1">
                  <a:lumMod val="65000"/>
                </a:schemeClr>
              </a:solidFill>
              <a:latin typeface="Swis721 Ex BT" pitchFamily="34" charset="0"/>
              <a:cs typeface="+mn-cs"/>
            </a:endParaRPr>
          </a:p>
        </p:txBody>
      </p:sp>
      <p:sp>
        <p:nvSpPr>
          <p:cNvPr id="4101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563887" y="624855"/>
            <a:ext cx="5040561" cy="78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45" tIns="38273" rIns="76545" bIns="38273" anchor="b"/>
          <a:lstStyle>
            <a:lvl1pPr defTabSz="7635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35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358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35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3588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35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35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35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35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“REMOZAMIENTO DE SANITARIOS Y OBRAS COMPLEMENTARIAS”</a:t>
            </a:r>
            <a:endParaRPr lang="es-MX" altLang="es-MX" sz="1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BOCA DEL RÍO, VERACRUZ</a:t>
            </a:r>
            <a:endParaRPr lang="es-MX" altLang="es-MX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103" name="1 Objeto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0520143"/>
              </p:ext>
            </p:extLst>
          </p:nvPr>
        </p:nvGraphicFramePr>
        <p:xfrm>
          <a:off x="539750" y="1700808"/>
          <a:ext cx="39338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Hoja de cálculo" r:id="rId8" imgW="3933900" imgH="5000625" progId="Excel.Sheet.12">
                  <p:embed/>
                </p:oleObj>
              </mc:Choice>
              <mc:Fallback>
                <p:oleObj name="Hoja de cálculo" r:id="rId8" imgW="3933900" imgH="5000625" progId="Excel.Sheet.12">
                  <p:embed/>
                  <p:pic>
                    <p:nvPicPr>
                      <p:cNvPr id="0" name="1 Objeto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808"/>
                        <a:ext cx="3933825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d:\Users\Jlemusm\AppData\Local\Microsoft\Windows\Temporary Internet Files\Content.Outlook\FEWSDQGB\bocadelrio 7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7"/>
          <a:stretch/>
        </p:blipFill>
        <p:spPr bwMode="auto">
          <a:xfrm>
            <a:off x="4784774" y="1700808"/>
            <a:ext cx="4251722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99" y="4293096"/>
            <a:ext cx="3864173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4 Imag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936350" cy="11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heme/theme1.xml><?xml version="1.0" encoding="utf-8"?>
<a:theme xmlns:a="http://schemas.openxmlformats.org/drawingml/2006/main" name="Nivel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20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20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15615</TotalTime>
  <Words>20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Nivel</vt:lpstr>
      <vt:lpstr>Hoja de cálculo</vt:lpstr>
      <vt:lpstr>Presentación de PowerPoint</vt:lpstr>
    </vt:vector>
  </TitlesOfParts>
  <Company>PJF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haydee arellano</dc:creator>
  <cp:lastModifiedBy>Gloria Olivia Huerta de la Rosa</cp:lastModifiedBy>
  <cp:revision>1118</cp:revision>
  <cp:lastPrinted>2017-07-10T15:59:45Z</cp:lastPrinted>
  <dcterms:created xsi:type="dcterms:W3CDTF">2008-07-09T18:37:11Z</dcterms:created>
  <dcterms:modified xsi:type="dcterms:W3CDTF">2017-07-10T16:05:20Z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