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1" r:id="rId1"/>
  </p:sldMasterIdLst>
  <p:notesMasterIdLst>
    <p:notesMasterId r:id="rId3"/>
  </p:notesMasterIdLst>
  <p:sldIdLst>
    <p:sldId id="271" r:id="rId2"/>
  </p:sldIdLst>
  <p:sldSz cx="9144000" cy="6858000" type="letter"/>
  <p:notesSz cx="7010400" cy="9296400"/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800000"/>
    <a:srgbClr val="990000"/>
    <a:srgbClr val="FF6600"/>
    <a:srgbClr val="3366FF"/>
    <a:srgbClr val="6600CC"/>
    <a:srgbClr val="D60093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57" autoAdjust="0"/>
    <p:restoredTop sz="99693" autoAdjust="0"/>
  </p:normalViewPr>
  <p:slideViewPr>
    <p:cSldViewPr showGuides="1">
      <p:cViewPr>
        <p:scale>
          <a:sx n="90" d="100"/>
          <a:sy n="90" d="100"/>
        </p:scale>
        <p:origin x="-1014" y="-264"/>
      </p:cViewPr>
      <p:guideLst>
        <p:guide orient="horz" pos="2160"/>
        <p:guide pos="292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fld id="{87BF737A-C8A2-42FB-952D-91847E219DA2}" type="datetimeFigureOut">
              <a:rPr lang="es-MX"/>
              <a:pPr>
                <a:defRPr/>
              </a:pPr>
              <a:t>10/07/2017</a:t>
            </a:fld>
            <a:endParaRPr lang="es-MX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MX" noProof="0" dirty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  <a:endParaRPr lang="es-MX" noProof="0" smtClean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3DA8C1E-63F9-4546-B311-98BD5102ED82}" type="slidenum">
              <a:rPr lang="es-MX" altLang="es-ES"/>
              <a:pPr>
                <a:defRPr/>
              </a:pPr>
              <a:t>‹Nº›</a:t>
            </a:fld>
            <a:endParaRPr lang="es-MX" altLang="es-ES"/>
          </a:p>
        </p:txBody>
      </p:sp>
    </p:spTree>
    <p:extLst>
      <p:ext uri="{BB962C8B-B14F-4D97-AF65-F5344CB8AC3E}">
        <p14:creationId xmlns:p14="http://schemas.microsoft.com/office/powerpoint/2010/main" val="20312158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7"/>
          <p:cNvGrpSpPr>
            <a:grpSpLocks/>
          </p:cNvGrpSpPr>
          <p:nvPr/>
        </p:nvGrpSpPr>
        <p:grpSpPr bwMode="auto">
          <a:xfrm>
            <a:off x="228600" y="2887663"/>
            <a:ext cx="8610600" cy="203200"/>
            <a:chOff x="144" y="1680"/>
            <a:chExt cx="5424" cy="144"/>
          </a:xfrm>
        </p:grpSpPr>
        <p:sp>
          <p:nvSpPr>
            <p:cNvPr id="5" name="Rectangle 8"/>
            <p:cNvSpPr>
              <a:spLocks noChangeArrowheads="1"/>
            </p:cNvSpPr>
            <p:nvPr userDrawn="1"/>
          </p:nvSpPr>
          <p:spPr bwMode="auto">
            <a:xfrm>
              <a:off x="144" y="1680"/>
              <a:ext cx="1808" cy="144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15881" tIns="57940" rIns="115881" bIns="57940" anchor="ctr"/>
            <a:lstStyle>
              <a:lvl1pPr defTabSz="1158875" eaLnBrk="0" hangingPunct="0">
                <a:defRPr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defTabSz="1158875" eaLnBrk="0" hangingPunct="0">
                <a:defRPr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defTabSz="1158875" eaLnBrk="0" hangingPunct="0">
                <a:defRPr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defTabSz="1158875" eaLnBrk="0" hangingPunct="0">
                <a:defRPr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defTabSz="1158875" eaLnBrk="0" hangingPunct="0">
                <a:defRPr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defTabSz="1158875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defTabSz="1158875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defTabSz="1158875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defTabSz="1158875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s-MX" altLang="es-MX" smtClean="0"/>
            </a:p>
          </p:txBody>
        </p:sp>
        <p:sp>
          <p:nvSpPr>
            <p:cNvPr id="6" name="Rectangle 9"/>
            <p:cNvSpPr>
              <a:spLocks noChangeArrowheads="1"/>
            </p:cNvSpPr>
            <p:nvPr userDrawn="1"/>
          </p:nvSpPr>
          <p:spPr bwMode="auto">
            <a:xfrm>
              <a:off x="1952" y="1680"/>
              <a:ext cx="1808" cy="14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15881" tIns="57940" rIns="115881" bIns="57940" anchor="ctr"/>
            <a:lstStyle>
              <a:lvl1pPr defTabSz="1158875" eaLnBrk="0" hangingPunct="0">
                <a:defRPr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defTabSz="1158875" eaLnBrk="0" hangingPunct="0">
                <a:defRPr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defTabSz="1158875" eaLnBrk="0" hangingPunct="0">
                <a:defRPr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defTabSz="1158875" eaLnBrk="0" hangingPunct="0">
                <a:defRPr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defTabSz="1158875" eaLnBrk="0" hangingPunct="0">
                <a:defRPr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defTabSz="1158875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defTabSz="1158875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defTabSz="1158875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defTabSz="1158875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s-MX" altLang="es-MX" smtClean="0"/>
            </a:p>
          </p:txBody>
        </p:sp>
        <p:sp>
          <p:nvSpPr>
            <p:cNvPr id="7" name="Rectangle 10"/>
            <p:cNvSpPr>
              <a:spLocks noChangeArrowheads="1"/>
            </p:cNvSpPr>
            <p:nvPr userDrawn="1"/>
          </p:nvSpPr>
          <p:spPr bwMode="auto">
            <a:xfrm>
              <a:off x="3760" y="1680"/>
              <a:ext cx="1808" cy="14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115881" tIns="57940" rIns="115881" bIns="57940" anchor="ctr"/>
            <a:lstStyle>
              <a:lvl1pPr defTabSz="1158875" eaLnBrk="0" hangingPunct="0">
                <a:defRPr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1pPr>
              <a:lvl2pPr marL="742950" indent="-285750" defTabSz="1158875" eaLnBrk="0" hangingPunct="0">
                <a:defRPr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2pPr>
              <a:lvl3pPr marL="1143000" indent="-228600" defTabSz="1158875" eaLnBrk="0" hangingPunct="0">
                <a:defRPr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3pPr>
              <a:lvl4pPr marL="1600200" indent="-228600" defTabSz="1158875" eaLnBrk="0" hangingPunct="0">
                <a:defRPr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4pPr>
              <a:lvl5pPr marL="2057400" indent="-228600" defTabSz="1158875" eaLnBrk="0" hangingPunct="0">
                <a:defRPr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5pPr>
              <a:lvl6pPr marL="2514600" indent="-228600" defTabSz="1158875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6pPr>
              <a:lvl7pPr marL="2971800" indent="-228600" defTabSz="1158875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7pPr>
              <a:lvl8pPr marL="3429000" indent="-228600" defTabSz="1158875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8pPr>
              <a:lvl9pPr marL="3886200" indent="-228600" defTabSz="1158875" eaLnBrk="0" fontAlgn="base" hangingPunct="0">
                <a:spcBef>
                  <a:spcPct val="0"/>
                </a:spcBef>
                <a:spcAft>
                  <a:spcPct val="0"/>
                </a:spcAft>
                <a:defRPr b="1">
                  <a:solidFill>
                    <a:schemeClr val="tx1"/>
                  </a:solidFill>
                  <a:latin typeface="Verdana" pitchFamily="34" charset="0"/>
                  <a:cs typeface="Arial" charset="0"/>
                </a:defRPr>
              </a:lvl9pPr>
            </a:lstStyle>
            <a:p>
              <a:pPr eaLnBrk="1" hangingPunct="1">
                <a:defRPr/>
              </a:pPr>
              <a:endParaRPr lang="es-MX" altLang="es-MX" smtClean="0"/>
            </a:p>
          </p:txBody>
        </p:sp>
      </p:grpSp>
      <p:sp>
        <p:nvSpPr>
          <p:cNvPr id="2078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20713" y="434975"/>
            <a:ext cx="7038975" cy="1347788"/>
          </a:xfrm>
        </p:spPr>
        <p:txBody>
          <a:bodyPr/>
          <a:lstStyle>
            <a:lvl1pPr algn="ctr">
              <a:defRPr sz="4600"/>
            </a:lvl1pPr>
          </a:lstStyle>
          <a:p>
            <a:r>
              <a:rPr lang="es-ES"/>
              <a:t>Haga clic para cambiar el estilo de título	</a:t>
            </a:r>
          </a:p>
        </p:txBody>
      </p:sp>
      <p:sp>
        <p:nvSpPr>
          <p:cNvPr id="2078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41425" y="2071688"/>
            <a:ext cx="5797550" cy="1400175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400"/>
            </a:lvl1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2F9C4-161D-4A39-9174-C89B349CE031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541968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AB022B-0BEE-4D30-9164-333EAA7441A8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134694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003925" y="176213"/>
            <a:ext cx="1862138" cy="3708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14338" y="176213"/>
            <a:ext cx="5437187" cy="3708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06BFFC-007F-4C82-8C44-042DCDBB8458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126221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7C1FAA-1D74-4646-AC77-4A547A2CE40E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81930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54050" y="2792413"/>
            <a:ext cx="7038975" cy="86201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54050" y="1841500"/>
            <a:ext cx="7038975" cy="950913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972032-5AA1-46D7-8BF2-3A3D1D2B0BE8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103752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14338" y="1014413"/>
            <a:ext cx="3649662" cy="287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216400" y="1014413"/>
            <a:ext cx="3649663" cy="2870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5CDD1E-395D-42E6-B429-168E1492E889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283216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174625"/>
            <a:ext cx="7451725" cy="7239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14338" y="973138"/>
            <a:ext cx="3657600" cy="4048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14338" y="1377950"/>
            <a:ext cx="3657600" cy="25034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206875" y="973138"/>
            <a:ext cx="3659188" cy="4048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206875" y="1377950"/>
            <a:ext cx="3659188" cy="25034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03D5AD-8FA5-466D-B7A4-8F1D9E261E12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740396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CC7F6E-E36E-401C-8613-CDDD2B591EC4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2378273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B6EA2E-111C-4174-B463-D4102BEB52F0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4399608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14338" y="173038"/>
            <a:ext cx="2724150" cy="73660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6913" y="173038"/>
            <a:ext cx="4629150" cy="37084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14338" y="909638"/>
            <a:ext cx="2724150" cy="29718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64AD80-5BB7-4FC4-B651-77E836441E5E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489381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622425" y="3041650"/>
            <a:ext cx="4968875" cy="358775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622425" y="388938"/>
            <a:ext cx="4968875" cy="2606675"/>
          </a:xfrm>
        </p:spPr>
        <p:txBody>
          <a:bodyPr lIns="72137" tIns="36069" rIns="72137" bIns="36069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MX" noProof="0" dirty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622425" y="3400425"/>
            <a:ext cx="4968875" cy="50958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6286C6-3014-4A04-950E-F5E7B9D40BB6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046697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8" tIns="45710" rIns="91418" bIns="4571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MX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8" tIns="45710" rIns="91418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MX" smtClean="0"/>
              <a:t>Haga clic para modificar el estilo de texto del patrón</a:t>
            </a:r>
          </a:p>
          <a:p>
            <a:pPr lvl="1"/>
            <a:r>
              <a:rPr lang="es-ES" altLang="es-MX" smtClean="0"/>
              <a:t>Segundo nivel</a:t>
            </a:r>
          </a:p>
          <a:p>
            <a:pPr lvl="2"/>
            <a:r>
              <a:rPr lang="es-ES" altLang="es-MX" smtClean="0"/>
              <a:t>Tercer nivel</a:t>
            </a:r>
          </a:p>
          <a:p>
            <a:pPr lvl="3"/>
            <a:r>
              <a:rPr lang="es-ES" altLang="es-MX" smtClean="0"/>
              <a:t>Cuarto nivel</a:t>
            </a:r>
          </a:p>
          <a:p>
            <a:pPr lvl="4"/>
            <a:r>
              <a:rPr lang="es-ES" altLang="es-MX" smtClean="0"/>
              <a:t>Quinto nivel</a:t>
            </a:r>
          </a:p>
        </p:txBody>
      </p:sp>
      <p:sp>
        <p:nvSpPr>
          <p:cNvPr id="2068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8" tIns="45710" rIns="91418" bIns="4571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 b="0"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2068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8" tIns="45710" rIns="91418" bIns="4571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 b="0">
                <a:cs typeface="+mn-cs"/>
              </a:defRPr>
            </a:lvl1pPr>
          </a:lstStyle>
          <a:p>
            <a:pPr>
              <a:defRPr/>
            </a:pPr>
            <a:endParaRPr lang="es-MX"/>
          </a:p>
        </p:txBody>
      </p:sp>
      <p:sp>
        <p:nvSpPr>
          <p:cNvPr id="2068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18" tIns="45710" rIns="91418" bIns="4571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 b="0"/>
            </a:lvl1pPr>
          </a:lstStyle>
          <a:p>
            <a:pPr>
              <a:defRPr/>
            </a:pPr>
            <a:fld id="{CE20780F-4D1B-4CDE-B67D-0478F0A6DBBC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228600" cy="22860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8" tIns="45710" rIns="91418" bIns="45710" anchor="ctr"/>
          <a:lstStyle>
            <a:lvl1pPr defTabSz="912813" eaLnBrk="0" hangingPunct="0">
              <a:defRPr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defTabSz="912813" eaLnBrk="0" hangingPunct="0">
              <a:defRPr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defTabSz="912813" eaLnBrk="0" hangingPunct="0">
              <a:defRPr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defTabSz="912813" eaLnBrk="0" hangingPunct="0">
              <a:defRPr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defTabSz="912813" eaLnBrk="0" hangingPunct="0">
              <a:defRPr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s-MX" altLang="es-MX" sz="2300" b="0" smtClean="0">
              <a:latin typeface="Times New Roman" pitchFamily="18" charset="0"/>
            </a:endParaRPr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1447800"/>
            <a:ext cx="8077200" cy="0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s-MX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2286000"/>
            <a:ext cx="228600" cy="2286000"/>
          </a:xfrm>
          <a:prstGeom prst="rect">
            <a:avLst/>
          </a:prstGeom>
          <a:solidFill>
            <a:schemeClr val="accent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8" tIns="45710" rIns="91418" bIns="45710" anchor="ctr"/>
          <a:lstStyle>
            <a:lvl1pPr defTabSz="912813" eaLnBrk="0" hangingPunct="0">
              <a:defRPr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defTabSz="912813" eaLnBrk="0" hangingPunct="0">
              <a:defRPr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defTabSz="912813" eaLnBrk="0" hangingPunct="0">
              <a:defRPr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defTabSz="912813" eaLnBrk="0" hangingPunct="0">
              <a:defRPr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defTabSz="912813" eaLnBrk="0" hangingPunct="0">
              <a:defRPr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s-MX" altLang="es-MX" sz="2300" b="0" smtClean="0">
              <a:latin typeface="Times New Roman" pitchFamily="18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0" y="4572000"/>
            <a:ext cx="228600" cy="2286000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8" tIns="45710" rIns="91418" bIns="45710" anchor="ctr"/>
          <a:lstStyle>
            <a:lvl1pPr defTabSz="912813" eaLnBrk="0" hangingPunct="0">
              <a:defRPr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1pPr>
            <a:lvl2pPr marL="742950" indent="-285750" defTabSz="912813" eaLnBrk="0" hangingPunct="0">
              <a:defRPr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2pPr>
            <a:lvl3pPr marL="1143000" indent="-228600" defTabSz="912813" eaLnBrk="0" hangingPunct="0">
              <a:defRPr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3pPr>
            <a:lvl4pPr marL="1600200" indent="-228600" defTabSz="912813" eaLnBrk="0" hangingPunct="0">
              <a:defRPr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4pPr>
            <a:lvl5pPr marL="2057400" indent="-228600" defTabSz="912813" eaLnBrk="0" hangingPunct="0">
              <a:defRPr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defRPr/>
            </a:pPr>
            <a:endParaRPr lang="es-MX" altLang="es-MX" sz="2300" b="0" smtClean="0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294" r:id="rId1"/>
    <p:sldLayoutId id="2147485284" r:id="rId2"/>
    <p:sldLayoutId id="2147485285" r:id="rId3"/>
    <p:sldLayoutId id="2147485286" r:id="rId4"/>
    <p:sldLayoutId id="2147485287" r:id="rId5"/>
    <p:sldLayoutId id="2147485288" r:id="rId6"/>
    <p:sldLayoutId id="2147485289" r:id="rId7"/>
    <p:sldLayoutId id="2147485290" r:id="rId8"/>
    <p:sldLayoutId id="2147485291" r:id="rId9"/>
    <p:sldLayoutId id="2147485292" r:id="rId10"/>
    <p:sldLayoutId id="2147485293" r:id="rId11"/>
  </p:sldLayoutIdLst>
  <p:timing>
    <p:tnLst>
      <p:par>
        <p:cTn id="1" dur="indefinite" restart="never" nodeType="tmRoot"/>
      </p:par>
    </p:tnLst>
  </p:timing>
  <p:txStyles>
    <p:titleStyle>
      <a:lvl1pPr algn="l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2pPr>
      <a:lvl3pPr algn="l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3pPr>
      <a:lvl4pPr algn="l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4pPr>
      <a:lvl5pPr algn="l" defTabSz="912813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aramond" pitchFamily="18" charset="0"/>
        </a:defRPr>
      </a:lvl5pPr>
      <a:lvl6pPr marL="457200" algn="l" defTabSz="720725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aramond" pitchFamily="18" charset="0"/>
        </a:defRPr>
      </a:lvl6pPr>
      <a:lvl7pPr marL="914400" algn="l" defTabSz="720725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aramond" pitchFamily="18" charset="0"/>
        </a:defRPr>
      </a:lvl7pPr>
      <a:lvl8pPr marL="1371600" algn="l" defTabSz="720725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aramond" pitchFamily="18" charset="0"/>
        </a:defRPr>
      </a:lvl8pPr>
      <a:lvl9pPr marL="1828800" algn="l" defTabSz="720725" rtl="0" fontAlgn="base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defTabSz="912813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p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1363" indent="-284163" algn="l" defTabSz="912813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2pPr>
      <a:lvl3pPr marL="1143000" indent="-230188" algn="l" defTabSz="912813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p"/>
        <a:defRPr sz="2100">
          <a:solidFill>
            <a:schemeClr val="tx1"/>
          </a:solidFill>
          <a:latin typeface="+mn-lt"/>
        </a:defRPr>
      </a:lvl3pPr>
      <a:lvl4pPr marL="1600200" indent="-228600" algn="l" defTabSz="912813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5813" indent="-228600" algn="l" defTabSz="912813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79625" indent="-179388" algn="l" defTabSz="720725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6pPr>
      <a:lvl7pPr marL="2536825" indent="-179388" algn="l" defTabSz="720725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7pPr>
      <a:lvl8pPr marL="2994025" indent="-179388" algn="l" defTabSz="720725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8pPr>
      <a:lvl9pPr marL="3451225" indent="-179388" algn="l" defTabSz="720725" rtl="0" fontAlgn="base">
        <a:spcBef>
          <a:spcPct val="20000"/>
        </a:spcBef>
        <a:spcAft>
          <a:spcPct val="0"/>
        </a:spcAft>
        <a:buClr>
          <a:schemeClr val="tx2"/>
        </a:buClr>
        <a:buSzPct val="80000"/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tags" Target="../tags/tag2.xml"/><Relationship Id="rId7" Type="http://schemas.openxmlformats.org/officeDocument/2006/relationships/package" Target="../embeddings/Hoja_de_c_lculo_de_Microsoft_Excel1.xlsx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4.xml"/><Relationship Id="rId10" Type="http://schemas.openxmlformats.org/officeDocument/2006/relationships/image" Target="../media/image3.emf"/><Relationship Id="rId4" Type="http://schemas.openxmlformats.org/officeDocument/2006/relationships/tags" Target="../tags/tag3.xml"/><Relationship Id="rId9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3 CuadroTexto"/>
          <p:cNvSpPr txBox="1">
            <a:spLocks noTextEdit="1"/>
          </p:cNvSpPr>
          <p:nvPr>
            <p:custDataLst>
              <p:tags r:id="rId2"/>
            </p:custDataLst>
          </p:nvPr>
        </p:nvSpPr>
        <p:spPr bwMode="auto">
          <a:xfrm>
            <a:off x="395288" y="6670675"/>
            <a:ext cx="2808287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s-MX"/>
          </a:p>
        </p:txBody>
      </p:sp>
      <p:sp>
        <p:nvSpPr>
          <p:cNvPr id="25" name="Rectangle 15"/>
          <p:cNvSpPr>
            <a:spLocks noMove="1"/>
          </p:cNvSpPr>
          <p:nvPr>
            <p:custDataLst>
              <p:tags r:id="rId3"/>
            </p:custDataLst>
          </p:nvPr>
        </p:nvSpPr>
        <p:spPr bwMode="auto">
          <a:xfrm>
            <a:off x="5292725" y="1489075"/>
            <a:ext cx="3179763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6545" tIns="38273" rIns="76545" bIns="38273" anchor="b"/>
          <a:lstStyle/>
          <a:p>
            <a:pPr algn="r" defTabSz="763588" eaLnBrk="1" hangingPunct="1">
              <a:defRPr/>
            </a:pPr>
            <a:endParaRPr lang="es-MX" sz="1200" dirty="0">
              <a:solidFill>
                <a:schemeClr val="bg1">
                  <a:lumMod val="65000"/>
                </a:schemeClr>
              </a:solidFill>
              <a:latin typeface="Swis721 Ex BT" pitchFamily="34" charset="0"/>
              <a:cs typeface="+mn-cs"/>
            </a:endParaRPr>
          </a:p>
          <a:p>
            <a:pPr algn="r" defTabSz="763588" eaLnBrk="1" hangingPunct="1">
              <a:defRPr/>
            </a:pPr>
            <a:r>
              <a:rPr lang="es-MX" sz="1200" dirty="0" smtClean="0">
                <a:solidFill>
                  <a:schemeClr val="bg1">
                    <a:lumMod val="65000"/>
                  </a:schemeClr>
                </a:solidFill>
                <a:latin typeface="Swis721 Ex BT" pitchFamily="34" charset="0"/>
                <a:cs typeface="+mn-cs"/>
              </a:rPr>
              <a:t>30 DE JUNIO DE 2017</a:t>
            </a:r>
            <a:endParaRPr lang="es-MX" sz="1200" dirty="0">
              <a:solidFill>
                <a:schemeClr val="bg1">
                  <a:lumMod val="65000"/>
                </a:schemeClr>
              </a:solidFill>
              <a:latin typeface="Swis721 Ex BT" pitchFamily="34" charset="0"/>
              <a:cs typeface="+mn-cs"/>
            </a:endParaRPr>
          </a:p>
        </p:txBody>
      </p:sp>
      <p:sp>
        <p:nvSpPr>
          <p:cNvPr id="3077" name="Rectangle 15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1616075" y="-171450"/>
            <a:ext cx="5764213" cy="129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6545" tIns="38273" rIns="76545" bIns="38273" anchor="b"/>
          <a:lstStyle/>
          <a:p>
            <a:pPr algn="just" defTabSz="763588" eaLnBrk="1" hangingPunct="1"/>
            <a:r>
              <a:rPr lang="es-MX" altLang="es-MX" sz="1200" dirty="0">
                <a:solidFill>
                  <a:schemeClr val="tx2"/>
                </a:solidFill>
                <a:latin typeface="Calibri" pitchFamily="34" charset="0"/>
              </a:rPr>
              <a:t> </a:t>
            </a:r>
          </a:p>
        </p:txBody>
      </p:sp>
      <p:sp>
        <p:nvSpPr>
          <p:cNvPr id="3079" name="14 CuadroTexto"/>
          <p:cNvSpPr txBox="1">
            <a:spLocks noTextEdit="1"/>
          </p:cNvSpPr>
          <p:nvPr/>
        </p:nvSpPr>
        <p:spPr bwMode="auto">
          <a:xfrm>
            <a:off x="6516688" y="6524625"/>
            <a:ext cx="2303462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es-MX"/>
          </a:p>
        </p:txBody>
      </p:sp>
      <p:graphicFrame>
        <p:nvGraphicFramePr>
          <p:cNvPr id="3080" name="1 Objeto"/>
          <p:cNvGraphicFramePr>
            <a:graphicFrameLocks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097706682"/>
              </p:ext>
            </p:extLst>
          </p:nvPr>
        </p:nvGraphicFramePr>
        <p:xfrm>
          <a:off x="539750" y="1628775"/>
          <a:ext cx="3933825" cy="523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3" name="Hoja de cálculo" r:id="rId7" imgW="3933900" imgH="5238660" progId="Excel.Sheet.12">
                  <p:embed/>
                </p:oleObj>
              </mc:Choice>
              <mc:Fallback>
                <p:oleObj name="Hoja de cálculo" r:id="rId7" imgW="3933900" imgH="5238660" progId="Excel.Sheet.12">
                  <p:embed/>
                  <p:pic>
                    <p:nvPicPr>
                      <p:cNvPr id="0" name="1 Objeto"/>
                      <p:cNvPicPr>
                        <a:picLocks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1628775"/>
                        <a:ext cx="3933825" cy="5238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50" r="18082" b="25177"/>
          <a:stretch/>
        </p:blipFill>
        <p:spPr bwMode="auto">
          <a:xfrm>
            <a:off x="4788024" y="1844824"/>
            <a:ext cx="3888432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274450" y="116632"/>
            <a:ext cx="7329998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es-MX" sz="900" dirty="0" smtClean="0"/>
          </a:p>
          <a:p>
            <a:pPr algn="r"/>
            <a:r>
              <a:rPr lang="es-MX" sz="900" dirty="0" smtClean="0"/>
              <a:t>“</a:t>
            </a:r>
            <a:r>
              <a:rPr lang="es-MX" sz="900" dirty="0"/>
              <a:t>PÓLIZA DE MANTENIMIENTO PREVENTIVO Y CORRECTIVO AL SISTEMA DE AIRE ACONDICIONADO PARA </a:t>
            </a:r>
            <a:r>
              <a:rPr lang="es-MX" sz="900" dirty="0" smtClean="0"/>
              <a:t>EL </a:t>
            </a:r>
            <a:r>
              <a:rPr lang="es-MX" sz="900" dirty="0"/>
              <a:t>CENTRO DE CÓMPUTO PRINCIPAL DEL CONSEJO, UBICADO EN EL EDIFICIO SEDE DENOMINADO </a:t>
            </a:r>
            <a:r>
              <a:rPr lang="es-MX" sz="900" dirty="0" smtClean="0"/>
              <a:t>CANOA EN </a:t>
            </a:r>
            <a:r>
              <a:rPr lang="es-MX" sz="900" dirty="0"/>
              <a:t>LA CIUDAD DE MÉXICO” Y “PÓLIZA DE MANTENIMIENTO PREVENTIVO Y CORRECTIVO AL SISTEMA DE </a:t>
            </a:r>
            <a:r>
              <a:rPr lang="es-MX" sz="900" dirty="0" smtClean="0"/>
              <a:t>ENERGÍA </a:t>
            </a:r>
            <a:r>
              <a:rPr lang="es-MX" sz="900" dirty="0"/>
              <a:t>ININTERRUMPIDA, UP’S, TABLEROS DE UNIDADES DE DISTRIBUCIÓN DE ENERGÍA REGULADA</a:t>
            </a:r>
            <a:r>
              <a:rPr lang="es-MX" sz="900" dirty="0" smtClean="0"/>
              <a:t>, </a:t>
            </a:r>
            <a:r>
              <a:rPr lang="es-MX" sz="900" dirty="0"/>
              <a:t>SUPRESORES DE TRANSITORIOS, TRANSFORMADORES ELECTRODUCTOS, SISTEMAS DE TRANSFERENCIA </a:t>
            </a:r>
            <a:endParaRPr lang="es-MX" sz="900" dirty="0" smtClean="0"/>
          </a:p>
          <a:p>
            <a:pPr algn="r"/>
            <a:r>
              <a:rPr lang="es-MX" sz="900" dirty="0" smtClean="0"/>
              <a:t>AUTOMÁTICA</a:t>
            </a:r>
            <a:r>
              <a:rPr lang="es-MX" sz="900" dirty="0"/>
              <a:t>, INTERRUPTORES TERMOMAGNÉTICOS PARA EL CENTRO DE CÓMPUTO PRINCIPAL DEL CONSEJO, </a:t>
            </a:r>
            <a:r>
              <a:rPr lang="es-MX" sz="900" dirty="0" smtClean="0"/>
              <a:t>UBICADO </a:t>
            </a:r>
            <a:r>
              <a:rPr lang="es-MX" sz="900" dirty="0"/>
              <a:t>EN EL EDIFICIO SEDE DENOMINADO CANOA EN LA CIUDAD DE MÉXICO” .</a:t>
            </a:r>
          </a:p>
          <a:p>
            <a:pPr algn="r"/>
            <a:r>
              <a:rPr lang="es-MX" sz="900" dirty="0"/>
              <a:t> </a:t>
            </a:r>
          </a:p>
        </p:txBody>
      </p:sp>
      <p:pic>
        <p:nvPicPr>
          <p:cNvPr id="12" name="4 Imagen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77839"/>
            <a:ext cx="863600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3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APE_LOCKS" val="1"/>
</p:tagLst>
</file>

<file path=ppt/theme/theme1.xml><?xml version="1.0" encoding="utf-8"?>
<a:theme xmlns:a="http://schemas.openxmlformats.org/drawingml/2006/main" name="Nivel">
  <a:themeElements>
    <a:clrScheme name="Forma de onda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Nivel">
      <a:majorFont>
        <a:latin typeface="Garamon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7207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720725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Nivel 1">
        <a:dk1>
          <a:srgbClr val="006699"/>
        </a:dk1>
        <a:lt1>
          <a:srgbClr val="FFFFFF"/>
        </a:lt1>
        <a:dk2>
          <a:srgbClr val="000000"/>
        </a:dk2>
        <a:lt2>
          <a:srgbClr val="99FF99"/>
        </a:lt2>
        <a:accent1>
          <a:srgbClr val="00CC99"/>
        </a:accent1>
        <a:accent2>
          <a:srgbClr val="009999"/>
        </a:accent2>
        <a:accent3>
          <a:srgbClr val="AAAAAA"/>
        </a:accent3>
        <a:accent4>
          <a:srgbClr val="DADADA"/>
        </a:accent4>
        <a:accent5>
          <a:srgbClr val="AAE2CA"/>
        </a:accent5>
        <a:accent6>
          <a:srgbClr val="008A8A"/>
        </a:accent6>
        <a:hlink>
          <a:srgbClr val="0066FF"/>
        </a:hlink>
        <a:folHlink>
          <a:srgbClr val="989CB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ivel 2">
        <a:dk1>
          <a:srgbClr val="808000"/>
        </a:dk1>
        <a:lt1>
          <a:srgbClr val="FFFFFF"/>
        </a:lt1>
        <a:dk2>
          <a:srgbClr val="5C271E"/>
        </a:dk2>
        <a:lt2>
          <a:srgbClr val="FFDD89"/>
        </a:lt2>
        <a:accent1>
          <a:srgbClr val="CC6600"/>
        </a:accent1>
        <a:accent2>
          <a:srgbClr val="CC9900"/>
        </a:accent2>
        <a:accent3>
          <a:srgbClr val="B5ACAB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ivel 3">
        <a:dk1>
          <a:srgbClr val="763B00"/>
        </a:dk1>
        <a:lt1>
          <a:srgbClr val="FFFFFF"/>
        </a:lt1>
        <a:dk2>
          <a:srgbClr val="330000"/>
        </a:dk2>
        <a:lt2>
          <a:srgbClr val="CC9900"/>
        </a:lt2>
        <a:accent1>
          <a:srgbClr val="FFCC00"/>
        </a:accent1>
        <a:accent2>
          <a:srgbClr val="CC3300"/>
        </a:accent2>
        <a:accent3>
          <a:srgbClr val="ADAAAA"/>
        </a:accent3>
        <a:accent4>
          <a:srgbClr val="DADADA"/>
        </a:accent4>
        <a:accent5>
          <a:srgbClr val="FFE2AA"/>
        </a:accent5>
        <a:accent6>
          <a:srgbClr val="B92D00"/>
        </a:accent6>
        <a:hlink>
          <a:srgbClr val="666699"/>
        </a:hlink>
        <a:folHlink>
          <a:srgbClr val="99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ivel 4">
        <a:dk1>
          <a:srgbClr val="6D3696"/>
        </a:dk1>
        <a:lt1>
          <a:srgbClr val="FFFFFF"/>
        </a:lt1>
        <a:dk2>
          <a:srgbClr val="51255D"/>
        </a:dk2>
        <a:lt2>
          <a:srgbClr val="FFFFCC"/>
        </a:lt2>
        <a:accent1>
          <a:srgbClr val="666699"/>
        </a:accent1>
        <a:accent2>
          <a:srgbClr val="800080"/>
        </a:accent2>
        <a:accent3>
          <a:srgbClr val="B3ACB6"/>
        </a:accent3>
        <a:accent4>
          <a:srgbClr val="DADADA"/>
        </a:accent4>
        <a:accent5>
          <a:srgbClr val="B8B8CA"/>
        </a:accent5>
        <a:accent6>
          <a:srgbClr val="730073"/>
        </a:accent6>
        <a:hlink>
          <a:srgbClr val="CCCC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ivel 5">
        <a:dk1>
          <a:srgbClr val="CC6600"/>
        </a:dk1>
        <a:lt1>
          <a:srgbClr val="FFFFFF"/>
        </a:lt1>
        <a:dk2>
          <a:srgbClr val="4A553B"/>
        </a:dk2>
        <a:lt2>
          <a:srgbClr val="FFBF1F"/>
        </a:lt2>
        <a:accent1>
          <a:srgbClr val="FFCC00"/>
        </a:accent1>
        <a:accent2>
          <a:srgbClr val="CC9900"/>
        </a:accent2>
        <a:accent3>
          <a:srgbClr val="B1B4AF"/>
        </a:accent3>
        <a:accent4>
          <a:srgbClr val="DADADA"/>
        </a:accent4>
        <a:accent5>
          <a:srgbClr val="FFE2AA"/>
        </a:accent5>
        <a:accent6>
          <a:srgbClr val="B98A00"/>
        </a:accent6>
        <a:hlink>
          <a:srgbClr val="669900"/>
        </a:hlink>
        <a:folHlink>
          <a:srgbClr val="A3A2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ivel 6">
        <a:dk1>
          <a:srgbClr val="000000"/>
        </a:dk1>
        <a:lt1>
          <a:srgbClr val="FFFFFF"/>
        </a:lt1>
        <a:dk2>
          <a:srgbClr val="666699"/>
        </a:dk2>
        <a:lt2>
          <a:srgbClr val="FFCC00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666699"/>
        </a:hlink>
        <a:folHlink>
          <a:srgbClr val="9999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ivel 7">
        <a:dk1>
          <a:srgbClr val="000000"/>
        </a:dk1>
        <a:lt1>
          <a:srgbClr val="FFFFFF"/>
        </a:lt1>
        <a:dk2>
          <a:srgbClr val="CC3300"/>
        </a:dk2>
        <a:lt2>
          <a:srgbClr val="66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CC99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ivel 8">
        <a:dk1>
          <a:srgbClr val="000000"/>
        </a:dk1>
        <a:lt1>
          <a:srgbClr val="FFFFFF"/>
        </a:lt1>
        <a:dk2>
          <a:srgbClr val="999900"/>
        </a:dk2>
        <a:lt2>
          <a:srgbClr val="666600"/>
        </a:lt2>
        <a:accent1>
          <a:srgbClr val="99CC00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CAE2AA"/>
        </a:accent5>
        <a:accent6>
          <a:srgbClr val="B9B95C"/>
        </a:accent6>
        <a:hlink>
          <a:srgbClr val="FFCC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15652</TotalTime>
  <Words>102</Words>
  <Application>Microsoft Office PowerPoint</Application>
  <PresentationFormat>Carta (216 x 279 mm)</PresentationFormat>
  <Paragraphs>7</Paragraphs>
  <Slides>1</Slides>
  <Notes>0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3" baseType="lpstr">
      <vt:lpstr>Nivel</vt:lpstr>
      <vt:lpstr>Hoja de cálculo de Microsoft Excel</vt:lpstr>
      <vt:lpstr>Presentación de PowerPoint</vt:lpstr>
    </vt:vector>
  </TitlesOfParts>
  <Company>PJF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haydee arellano</dc:creator>
  <cp:lastModifiedBy>Gloria Olivia Huerta de la Rosa</cp:lastModifiedBy>
  <cp:revision>1009</cp:revision>
  <cp:lastPrinted>2016-08-02T17:03:53Z</cp:lastPrinted>
  <dcterms:created xsi:type="dcterms:W3CDTF">2008-07-09T18:37:11Z</dcterms:created>
  <dcterms:modified xsi:type="dcterms:W3CDTF">2017-07-10T15:53:38Z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4</vt:i4>
  </property>
</Properties>
</file>